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4"/>
  </p:sldMasterIdLst>
  <p:notesMasterIdLst>
    <p:notesMasterId r:id="rId13"/>
  </p:notesMasterIdLst>
  <p:handoutMasterIdLst>
    <p:handoutMasterId r:id="rId14"/>
  </p:handoutMasterIdLst>
  <p:sldIdLst>
    <p:sldId id="283" r:id="rId5"/>
    <p:sldId id="286" r:id="rId6"/>
    <p:sldId id="290" r:id="rId7"/>
    <p:sldId id="292" r:id="rId8"/>
    <p:sldId id="295" r:id="rId9"/>
    <p:sldId id="296" r:id="rId10"/>
    <p:sldId id="276" r:id="rId11"/>
    <p:sldId id="272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lli Stepanovic" initials="STE" lastIdx="1" clrIdx="0">
    <p:extLst>
      <p:ext uri="{19B8F6BF-5375-455C-9EA6-DF929625EA0E}">
        <p15:presenceInfo xmlns:p15="http://schemas.microsoft.com/office/powerpoint/2012/main" userId="Elli Stepanovic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5E40"/>
    <a:srgbClr val="212A54"/>
    <a:srgbClr val="FAFCF7"/>
    <a:srgbClr val="F0F0F0"/>
    <a:srgbClr val="183F72"/>
    <a:srgbClr val="F9B2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59A13D-24D1-0F60-DC42-30569C4F18A7}" v="344" dt="2023-06-19T14:45:02.734"/>
    <p1510:client id="{12EAC776-3499-0239-D0DD-8C4AAAEF6D6C}" v="140" dt="2023-06-20T11:51:59.678"/>
    <p1510:client id="{148F8B61-6E13-C483-15CB-A67BAD9DCD1A}" v="389" dt="2023-06-20T11:09:43.253"/>
    <p1510:client id="{B74520BA-5A39-528B-30A7-672D921694D4}" v="14" dt="2023-06-16T15:22:38.503"/>
    <p1510:client id="{D5A9CD79-19DA-5FA8-1BA3-973F6A033CDE}" v="15" dt="2023-06-20T11:52:45.109"/>
    <p1510:client id="{DE9DEA3F-5DAC-D4EC-6404-8D7711AFBB6F}" v="2" dt="2023-06-19T05:49:29.361"/>
    <p1510:client id="{E5417BC0-62F9-0BEE-324F-348E13508189}" v="41" dt="2023-06-16T18:03:39.501"/>
    <p1510:client id="{E80140AB-54AD-37E3-9538-96CBDFAF7DA7}" v="13" dt="2023-06-16T16:00:31.946"/>
    <p1510:client id="{E802E80F-78E8-A240-B657-3470549E76D6}" v="1" dt="2023-06-16T18:01:39.873"/>
    <p1510:client id="{FC54CC9C-5F0C-62D4-31E3-1A8D4CABE4C3}" v="64" dt="2023-06-16T15:19:38.8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680" autoAdjust="0"/>
    <p:restoredTop sz="94683" autoAdjust="0"/>
  </p:normalViewPr>
  <p:slideViewPr>
    <p:cSldViewPr snapToGrid="0">
      <p:cViewPr varScale="1">
        <p:scale>
          <a:sx n="75" d="100"/>
          <a:sy n="75" d="100"/>
        </p:scale>
        <p:origin x="6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em Chakroun - ENoLL" userId="S::mariem.chakroun_enoll.org#ext#@ffgaustria.onmicrosoft.com::b0e282f7-a43a-4db9-9379-91ae9f0afaab" providerId="AD" clId="Web-{148F8B61-6E13-C483-15CB-A67BAD9DCD1A}"/>
    <pc:docChg chg="delSld modSld">
      <pc:chgData name="Mariem Chakroun - ENoLL" userId="S::mariem.chakroun_enoll.org#ext#@ffgaustria.onmicrosoft.com::b0e282f7-a43a-4db9-9379-91ae9f0afaab" providerId="AD" clId="Web-{148F8B61-6E13-C483-15CB-A67BAD9DCD1A}" dt="2023-06-20T11:09:43.253" v="393"/>
      <pc:docMkLst>
        <pc:docMk/>
      </pc:docMkLst>
      <pc:sldChg chg="del">
        <pc:chgData name="Mariem Chakroun - ENoLL" userId="S::mariem.chakroun_enoll.org#ext#@ffgaustria.onmicrosoft.com::b0e282f7-a43a-4db9-9379-91ae9f0afaab" providerId="AD" clId="Web-{148F8B61-6E13-C483-15CB-A67BAD9DCD1A}" dt="2023-06-20T09:48:34.750" v="113"/>
        <pc:sldMkLst>
          <pc:docMk/>
          <pc:sldMk cId="563290940" sldId="275"/>
        </pc:sldMkLst>
      </pc:sldChg>
      <pc:sldChg chg="addSp delSp modSp">
        <pc:chgData name="Mariem Chakroun - ENoLL" userId="S::mariem.chakroun_enoll.org#ext#@ffgaustria.onmicrosoft.com::b0e282f7-a43a-4db9-9379-91ae9f0afaab" providerId="AD" clId="Web-{148F8B61-6E13-C483-15CB-A67BAD9DCD1A}" dt="2023-06-20T11:09:17.689" v="391" actId="20577"/>
        <pc:sldMkLst>
          <pc:docMk/>
          <pc:sldMk cId="787120596" sldId="282"/>
        </pc:sldMkLst>
        <pc:spChg chg="del">
          <ac:chgData name="Mariem Chakroun - ENoLL" userId="S::mariem.chakroun_enoll.org#ext#@ffgaustria.onmicrosoft.com::b0e282f7-a43a-4db9-9379-91ae9f0afaab" providerId="AD" clId="Web-{148F8B61-6E13-C483-15CB-A67BAD9DCD1A}" dt="2023-06-20T09:21:23.933" v="0"/>
          <ac:spMkLst>
            <pc:docMk/>
            <pc:sldMk cId="787120596" sldId="282"/>
            <ac:spMk id="2" creationId="{028BBC3E-75BF-F4B8-B764-9AFEAAE1BC16}"/>
          </ac:spMkLst>
        </pc:spChg>
        <pc:spChg chg="add mod">
          <ac:chgData name="Mariem Chakroun - ENoLL" userId="S::mariem.chakroun_enoll.org#ext#@ffgaustria.onmicrosoft.com::b0e282f7-a43a-4db9-9379-91ae9f0afaab" providerId="AD" clId="Web-{148F8B61-6E13-C483-15CB-A67BAD9DCD1A}" dt="2023-06-20T11:09:17.689" v="391" actId="20577"/>
          <ac:spMkLst>
            <pc:docMk/>
            <pc:sldMk cId="787120596" sldId="282"/>
            <ac:spMk id="6" creationId="{5BC8AA76-8BAC-33BF-7EFC-8460097A04D6}"/>
          </ac:spMkLst>
        </pc:spChg>
      </pc:sldChg>
      <pc:sldChg chg="delSp del">
        <pc:chgData name="Mariem Chakroun - ENoLL" userId="S::mariem.chakroun_enoll.org#ext#@ffgaustria.onmicrosoft.com::b0e282f7-a43a-4db9-9379-91ae9f0afaab" providerId="AD" clId="Web-{148F8B61-6E13-C483-15CB-A67BAD9DCD1A}" dt="2023-06-20T11:09:43.253" v="393"/>
        <pc:sldMkLst>
          <pc:docMk/>
          <pc:sldMk cId="3844602533" sldId="283"/>
        </pc:sldMkLst>
        <pc:picChg chg="del">
          <ac:chgData name="Mariem Chakroun - ENoLL" userId="S::mariem.chakroun_enoll.org#ext#@ffgaustria.onmicrosoft.com::b0e282f7-a43a-4db9-9379-91ae9f0afaab" providerId="AD" clId="Web-{148F8B61-6E13-C483-15CB-A67BAD9DCD1A}" dt="2023-06-20T11:09:36.674" v="392"/>
          <ac:picMkLst>
            <pc:docMk/>
            <pc:sldMk cId="3844602533" sldId="283"/>
            <ac:picMk id="5" creationId="{8E2B8354-4BBE-6025-338E-D8881108336D}"/>
          </ac:picMkLst>
        </pc:picChg>
      </pc:sldChg>
    </pc:docChg>
  </pc:docChgLst>
  <pc:docChgLst>
    <pc:chgData name="Elli.Stepanovic" userId="S::elli.stepanovic_ffg.at#ext#@ffgaustria.onmicrosoft.com::87de1528-6e98-425f-9f8e-64143fc653b8" providerId="AD" clId="Web-{7C2FCF60-CBBF-4458-BD3E-E4CBD67CA06C}"/>
    <pc:docChg chg="modSld">
      <pc:chgData name="Elli.Stepanovic" userId="S::elli.stepanovic_ffg.at#ext#@ffgaustria.onmicrosoft.com::87de1528-6e98-425f-9f8e-64143fc653b8" providerId="AD" clId="Web-{7C2FCF60-CBBF-4458-BD3E-E4CBD67CA06C}" dt="2023-05-23T07:59:14.879" v="3" actId="20577"/>
      <pc:docMkLst>
        <pc:docMk/>
      </pc:docMkLst>
      <pc:sldChg chg="modSp">
        <pc:chgData name="Elli.Stepanovic" userId="S::elli.stepanovic_ffg.at#ext#@ffgaustria.onmicrosoft.com::87de1528-6e98-425f-9f8e-64143fc653b8" providerId="AD" clId="Web-{7C2FCF60-CBBF-4458-BD3E-E4CBD67CA06C}" dt="2023-05-23T07:59:14.879" v="3" actId="20577"/>
        <pc:sldMkLst>
          <pc:docMk/>
          <pc:sldMk cId="4242951067" sldId="276"/>
        </pc:sldMkLst>
        <pc:spChg chg="mod">
          <ac:chgData name="Elli.Stepanovic" userId="S::elli.stepanovic_ffg.at#ext#@ffgaustria.onmicrosoft.com::87de1528-6e98-425f-9f8e-64143fc653b8" providerId="AD" clId="Web-{7C2FCF60-CBBF-4458-BD3E-E4CBD67CA06C}" dt="2023-05-23T07:59:14.879" v="3" actId="20577"/>
          <ac:spMkLst>
            <pc:docMk/>
            <pc:sldMk cId="4242951067" sldId="276"/>
            <ac:spMk id="2" creationId="{2FF0DAF2-C7C5-056E-A1A6-0E23BD3702A4}"/>
          </ac:spMkLst>
        </pc:spChg>
      </pc:sldChg>
    </pc:docChg>
  </pc:docChgLst>
  <pc:docChgLst>
    <pc:chgData name="Gianni NARDONE" userId="S::gianni.nardone_lgi.earth#ext#@ffgaustria.onmicrosoft.com::7ff7fdbf-f647-41ce-9e9b-d6cec8516a82" providerId="AD" clId="Web-{F75DD726-7138-74A1-2B70-2952868ADC66}"/>
    <pc:docChg chg="addSld modSld sldOrd">
      <pc:chgData name="Gianni NARDONE" userId="S::gianni.nardone_lgi.earth#ext#@ffgaustria.onmicrosoft.com::7ff7fdbf-f647-41ce-9e9b-d6cec8516a82" providerId="AD" clId="Web-{F75DD726-7138-74A1-2B70-2952868ADC66}" dt="2023-04-25T09:25:42.810" v="83" actId="1076"/>
      <pc:docMkLst>
        <pc:docMk/>
      </pc:docMkLst>
      <pc:sldChg chg="addSp delSp modSp">
        <pc:chgData name="Gianni NARDONE" userId="S::gianni.nardone_lgi.earth#ext#@ffgaustria.onmicrosoft.com::7ff7fdbf-f647-41ce-9e9b-d6cec8516a82" providerId="AD" clId="Web-{F75DD726-7138-74A1-2B70-2952868ADC66}" dt="2023-04-25T09:25:42.810" v="83" actId="1076"/>
        <pc:sldMkLst>
          <pc:docMk/>
          <pc:sldMk cId="2027005272" sldId="268"/>
        </pc:sldMkLst>
        <pc:picChg chg="add del mod">
          <ac:chgData name="Gianni NARDONE" userId="S::gianni.nardone_lgi.earth#ext#@ffgaustria.onmicrosoft.com::7ff7fdbf-f647-41ce-9e9b-d6cec8516a82" providerId="AD" clId="Web-{F75DD726-7138-74A1-2B70-2952868ADC66}" dt="2023-04-25T09:22:23.148" v="6"/>
          <ac:picMkLst>
            <pc:docMk/>
            <pc:sldMk cId="2027005272" sldId="268"/>
            <ac:picMk id="2" creationId="{A581200B-1FD7-638F-CD9F-775D15F79172}"/>
          </ac:picMkLst>
        </pc:picChg>
        <pc:picChg chg="add mod">
          <ac:chgData name="Gianni NARDONE" userId="S::gianni.nardone_lgi.earth#ext#@ffgaustria.onmicrosoft.com::7ff7fdbf-f647-41ce-9e9b-d6cec8516a82" providerId="AD" clId="Web-{F75DD726-7138-74A1-2B70-2952868ADC66}" dt="2023-04-25T09:25:35.153" v="80" actId="1076"/>
          <ac:picMkLst>
            <pc:docMk/>
            <pc:sldMk cId="2027005272" sldId="268"/>
            <ac:picMk id="5" creationId="{1F4DD081-DDC9-22B7-F2A8-BC59A42E322E}"/>
          </ac:picMkLst>
        </pc:picChg>
        <pc:picChg chg="add mod">
          <ac:chgData name="Gianni NARDONE" userId="S::gianni.nardone_lgi.earth#ext#@ffgaustria.onmicrosoft.com::7ff7fdbf-f647-41ce-9e9b-d6cec8516a82" providerId="AD" clId="Web-{F75DD726-7138-74A1-2B70-2952868ADC66}" dt="2023-04-25T09:25:42.810" v="83" actId="1076"/>
          <ac:picMkLst>
            <pc:docMk/>
            <pc:sldMk cId="2027005272" sldId="268"/>
            <ac:picMk id="6" creationId="{C2747819-2FE5-5A57-767F-78AA19C35754}"/>
          </ac:picMkLst>
        </pc:picChg>
      </pc:sldChg>
      <pc:sldChg chg="addSp modSp add ord replId">
        <pc:chgData name="Gianni NARDONE" userId="S::gianni.nardone_lgi.earth#ext#@ffgaustria.onmicrosoft.com::7ff7fdbf-f647-41ce-9e9b-d6cec8516a82" providerId="AD" clId="Web-{F75DD726-7138-74A1-2B70-2952868ADC66}" dt="2023-04-25T09:23:50.681" v="62" actId="1076"/>
        <pc:sldMkLst>
          <pc:docMk/>
          <pc:sldMk cId="3009761736" sldId="277"/>
        </pc:sldMkLst>
        <pc:spChg chg="add mod">
          <ac:chgData name="Gianni NARDONE" userId="S::gianni.nardone_lgi.earth#ext#@ffgaustria.onmicrosoft.com::7ff7fdbf-f647-41ce-9e9b-d6cec8516a82" providerId="AD" clId="Web-{F75DD726-7138-74A1-2B70-2952868ADC66}" dt="2023-04-25T09:23:50.681" v="62" actId="1076"/>
          <ac:spMkLst>
            <pc:docMk/>
            <pc:sldMk cId="3009761736" sldId="277"/>
            <ac:spMk id="5" creationId="{BA6EDEFA-9CD8-ADD7-13F8-30453C0435E7}"/>
          </ac:spMkLst>
        </pc:spChg>
      </pc:sldChg>
    </pc:docChg>
  </pc:docChgLst>
  <pc:docChgLst>
    <pc:chgData name="Jaume MARQUÈS COLOM" userId="S::jaume.marques-colom_iclei.org#ext#@ffgaustria.onmicrosoft.com::741f78c2-e412-480b-beb0-3ac9f780243d" providerId="AD" clId="Web-{B74520BA-5A39-528B-30A7-672D921694D4}"/>
    <pc:docChg chg="modSld">
      <pc:chgData name="Jaume MARQUÈS COLOM" userId="S::jaume.marques-colom_iclei.org#ext#@ffgaustria.onmicrosoft.com::741f78c2-e412-480b-beb0-3ac9f780243d" providerId="AD" clId="Web-{B74520BA-5A39-528B-30A7-672D921694D4}" dt="2023-06-16T15:22:38.503" v="13" actId="20577"/>
      <pc:docMkLst>
        <pc:docMk/>
      </pc:docMkLst>
      <pc:sldChg chg="modSp">
        <pc:chgData name="Jaume MARQUÈS COLOM" userId="S::jaume.marques-colom_iclei.org#ext#@ffgaustria.onmicrosoft.com::741f78c2-e412-480b-beb0-3ac9f780243d" providerId="AD" clId="Web-{B74520BA-5A39-528B-30A7-672D921694D4}" dt="2023-06-16T15:22:38.503" v="13" actId="20577"/>
        <pc:sldMkLst>
          <pc:docMk/>
          <pc:sldMk cId="400713918" sldId="273"/>
        </pc:sldMkLst>
        <pc:spChg chg="mod">
          <ac:chgData name="Jaume MARQUÈS COLOM" userId="S::jaume.marques-colom_iclei.org#ext#@ffgaustria.onmicrosoft.com::741f78c2-e412-480b-beb0-3ac9f780243d" providerId="AD" clId="Web-{B74520BA-5A39-528B-30A7-672D921694D4}" dt="2023-06-16T15:22:38.503" v="13" actId="20577"/>
          <ac:spMkLst>
            <pc:docMk/>
            <pc:sldMk cId="400713918" sldId="273"/>
            <ac:spMk id="2" creationId="{2FF0DAF2-C7C5-056E-A1A6-0E23BD3702A4}"/>
          </ac:spMkLst>
        </pc:spChg>
      </pc:sldChg>
    </pc:docChg>
  </pc:docChgLst>
  <pc:docChgLst>
    <pc:chgData name="Karel Van Oordt" userId="S::karel.vanoordt_eurocities.eu#ext#@ffgaustria.onmicrosoft.com::2832d0b5-7a78-44a3-a51e-246badd48b31" providerId="AD" clId="Web-{12EAC776-3499-0239-D0DD-8C4AAAEF6D6C}"/>
    <pc:docChg chg="addSld modSld sldOrd">
      <pc:chgData name="Karel Van Oordt" userId="S::karel.vanoordt_eurocities.eu#ext#@ffgaustria.onmicrosoft.com::2832d0b5-7a78-44a3-a51e-246badd48b31" providerId="AD" clId="Web-{12EAC776-3499-0239-D0DD-8C4AAAEF6D6C}" dt="2023-06-20T11:51:59.678" v="137" actId="14100"/>
      <pc:docMkLst>
        <pc:docMk/>
      </pc:docMkLst>
      <pc:sldChg chg="addSp delSp modSp ord addAnim delAnim">
        <pc:chgData name="Karel Van Oordt" userId="S::karel.vanoordt_eurocities.eu#ext#@ffgaustria.onmicrosoft.com::2832d0b5-7a78-44a3-a51e-246badd48b31" providerId="AD" clId="Web-{12EAC776-3499-0239-D0DD-8C4AAAEF6D6C}" dt="2023-06-20T11:50:57.252" v="135" actId="20577"/>
        <pc:sldMkLst>
          <pc:docMk/>
          <pc:sldMk cId="2630343146" sldId="278"/>
        </pc:sldMkLst>
        <pc:spChg chg="mod">
          <ac:chgData name="Karel Van Oordt" userId="S::karel.vanoordt_eurocities.eu#ext#@ffgaustria.onmicrosoft.com::2832d0b5-7a78-44a3-a51e-246badd48b31" providerId="AD" clId="Web-{12EAC776-3499-0239-D0DD-8C4AAAEF6D6C}" dt="2023-06-20T11:50:57.252" v="135" actId="20577"/>
          <ac:spMkLst>
            <pc:docMk/>
            <pc:sldMk cId="2630343146" sldId="278"/>
            <ac:spMk id="7" creationId="{584DA894-EAA6-B163-7CAC-900888238C1B}"/>
          </ac:spMkLst>
        </pc:spChg>
        <pc:picChg chg="add del mod">
          <ac:chgData name="Karel Van Oordt" userId="S::karel.vanoordt_eurocities.eu#ext#@ffgaustria.onmicrosoft.com::2832d0b5-7a78-44a3-a51e-246badd48b31" providerId="AD" clId="Web-{12EAC776-3499-0239-D0DD-8C4AAAEF6D6C}" dt="2023-06-20T11:03:04.192" v="128"/>
          <ac:picMkLst>
            <pc:docMk/>
            <pc:sldMk cId="2630343146" sldId="278"/>
            <ac:picMk id="2" creationId="{A973CD7D-709B-386B-1673-C579CBA1C869}"/>
          </ac:picMkLst>
        </pc:picChg>
        <pc:picChg chg="del">
          <ac:chgData name="Karel Van Oordt" userId="S::karel.vanoordt_eurocities.eu#ext#@ffgaustria.onmicrosoft.com::2832d0b5-7a78-44a3-a51e-246badd48b31" providerId="AD" clId="Web-{12EAC776-3499-0239-D0DD-8C4AAAEF6D6C}" dt="2023-06-20T10:50:16.291" v="114"/>
          <ac:picMkLst>
            <pc:docMk/>
            <pc:sldMk cId="2630343146" sldId="278"/>
            <ac:picMk id="12" creationId="{C85A914E-8BC0-9D14-D67F-1A3424971A5D}"/>
          </ac:picMkLst>
        </pc:picChg>
      </pc:sldChg>
      <pc:sldChg chg="delSp modSp ord">
        <pc:chgData name="Karel Van Oordt" userId="S::karel.vanoordt_eurocities.eu#ext#@ffgaustria.onmicrosoft.com::2832d0b5-7a78-44a3-a51e-246badd48b31" providerId="AD" clId="Web-{12EAC776-3499-0239-D0DD-8C4AAAEF6D6C}" dt="2023-06-20T11:51:59.678" v="137" actId="14100"/>
        <pc:sldMkLst>
          <pc:docMk/>
          <pc:sldMk cId="3652368387" sldId="279"/>
        </pc:sldMkLst>
        <pc:spChg chg="mod">
          <ac:chgData name="Karel Van Oordt" userId="S::karel.vanoordt_eurocities.eu#ext#@ffgaustria.onmicrosoft.com::2832d0b5-7a78-44a3-a51e-246badd48b31" providerId="AD" clId="Web-{12EAC776-3499-0239-D0DD-8C4AAAEF6D6C}" dt="2023-06-20T11:51:59.678" v="137" actId="14100"/>
          <ac:spMkLst>
            <pc:docMk/>
            <pc:sldMk cId="3652368387" sldId="279"/>
            <ac:spMk id="7" creationId="{584DA894-EAA6-B163-7CAC-900888238C1B}"/>
          </ac:spMkLst>
        </pc:spChg>
        <pc:picChg chg="del">
          <ac:chgData name="Karel Van Oordt" userId="S::karel.vanoordt_eurocities.eu#ext#@ffgaustria.onmicrosoft.com::2832d0b5-7a78-44a3-a51e-246badd48b31" providerId="AD" clId="Web-{12EAC776-3499-0239-D0DD-8C4AAAEF6D6C}" dt="2023-06-20T11:03:11.661" v="129"/>
          <ac:picMkLst>
            <pc:docMk/>
            <pc:sldMk cId="3652368387" sldId="279"/>
            <ac:picMk id="15" creationId="{9ABA91F0-6F02-D14F-4F4D-B3B6C97014B6}"/>
          </ac:picMkLst>
        </pc:picChg>
      </pc:sldChg>
      <pc:sldChg chg="addSp delSp modSp ord delAnim">
        <pc:chgData name="Karel Van Oordt" userId="S::karel.vanoordt_eurocities.eu#ext#@ffgaustria.onmicrosoft.com::2832d0b5-7a78-44a3-a51e-246badd48b31" providerId="AD" clId="Web-{12EAC776-3499-0239-D0DD-8C4AAAEF6D6C}" dt="2023-06-20T10:28:10.229" v="109" actId="1076"/>
        <pc:sldMkLst>
          <pc:docMk/>
          <pc:sldMk cId="4291435448" sldId="284"/>
        </pc:sldMkLst>
        <pc:spChg chg="mod">
          <ac:chgData name="Karel Van Oordt" userId="S::karel.vanoordt_eurocities.eu#ext#@ffgaustria.onmicrosoft.com::2832d0b5-7a78-44a3-a51e-246badd48b31" providerId="AD" clId="Web-{12EAC776-3499-0239-D0DD-8C4AAAEF6D6C}" dt="2023-06-20T10:13:23.870" v="59" actId="20577"/>
          <ac:spMkLst>
            <pc:docMk/>
            <pc:sldMk cId="4291435448" sldId="284"/>
            <ac:spMk id="5" creationId="{DA9F0338-94A5-939B-5070-97CCC398796F}"/>
          </ac:spMkLst>
        </pc:spChg>
        <pc:spChg chg="mod">
          <ac:chgData name="Karel Van Oordt" userId="S::karel.vanoordt_eurocities.eu#ext#@ffgaustria.onmicrosoft.com::2832d0b5-7a78-44a3-a51e-246badd48b31" providerId="AD" clId="Web-{12EAC776-3499-0239-D0DD-8C4AAAEF6D6C}" dt="2023-06-20T10:28:06.151" v="108" actId="1076"/>
          <ac:spMkLst>
            <pc:docMk/>
            <pc:sldMk cId="4291435448" sldId="284"/>
            <ac:spMk id="7" creationId="{584DA894-EAA6-B163-7CAC-900888238C1B}"/>
          </ac:spMkLst>
        </pc:spChg>
        <pc:picChg chg="add mod modCrop">
          <ac:chgData name="Karel Van Oordt" userId="S::karel.vanoordt_eurocities.eu#ext#@ffgaustria.onmicrosoft.com::2832d0b5-7a78-44a3-a51e-246badd48b31" providerId="AD" clId="Web-{12EAC776-3499-0239-D0DD-8C4AAAEF6D6C}" dt="2023-06-20T10:28:10.229" v="109" actId="1076"/>
          <ac:picMkLst>
            <pc:docMk/>
            <pc:sldMk cId="4291435448" sldId="284"/>
            <ac:picMk id="2" creationId="{3A0E2BCA-1C4A-92C9-9A3C-342F1C6359F7}"/>
          </ac:picMkLst>
        </pc:picChg>
        <pc:picChg chg="del">
          <ac:chgData name="Karel Van Oordt" userId="S::karel.vanoordt_eurocities.eu#ext#@ffgaustria.onmicrosoft.com::2832d0b5-7a78-44a3-a51e-246badd48b31" providerId="AD" clId="Web-{12EAC776-3499-0239-D0DD-8C4AAAEF6D6C}" dt="2023-06-20T10:10:29.520" v="2"/>
          <ac:picMkLst>
            <pc:docMk/>
            <pc:sldMk cId="4291435448" sldId="284"/>
            <ac:picMk id="6" creationId="{579CE0A8-5161-7D9D-0244-5181544724F6}"/>
          </ac:picMkLst>
        </pc:picChg>
      </pc:sldChg>
      <pc:sldChg chg="addSp delSp modSp add mod ord replId setBg modClrScheme addAnim chgLayout">
        <pc:chgData name="Karel Van Oordt" userId="S::karel.vanoordt_eurocities.eu#ext#@ffgaustria.onmicrosoft.com::2832d0b5-7a78-44a3-a51e-246badd48b31" providerId="AD" clId="Web-{12EAC776-3499-0239-D0DD-8C4AAAEF6D6C}" dt="2023-06-20T10:24:43.050" v="96" actId="14100"/>
        <pc:sldMkLst>
          <pc:docMk/>
          <pc:sldMk cId="371278035" sldId="285"/>
        </pc:sldMkLst>
        <pc:spChg chg="del">
          <ac:chgData name="Karel Van Oordt" userId="S::karel.vanoordt_eurocities.eu#ext#@ffgaustria.onmicrosoft.com::2832d0b5-7a78-44a3-a51e-246badd48b31" providerId="AD" clId="Web-{12EAC776-3499-0239-D0DD-8C4AAAEF6D6C}" dt="2023-06-20T10:21:59.029" v="83"/>
          <ac:spMkLst>
            <pc:docMk/>
            <pc:sldMk cId="371278035" sldId="285"/>
            <ac:spMk id="3" creationId="{8F41AE8C-4A58-582C-EA26-518D70CD5736}"/>
          </ac:spMkLst>
        </pc:spChg>
        <pc:spChg chg="del">
          <ac:chgData name="Karel Van Oordt" userId="S::karel.vanoordt_eurocities.eu#ext#@ffgaustria.onmicrosoft.com::2832d0b5-7a78-44a3-a51e-246badd48b31" providerId="AD" clId="Web-{12EAC776-3499-0239-D0DD-8C4AAAEF6D6C}" dt="2023-06-20T10:21:58.872" v="82"/>
          <ac:spMkLst>
            <pc:docMk/>
            <pc:sldMk cId="371278035" sldId="285"/>
            <ac:spMk id="4" creationId="{D4B3DCF1-25A8-5AC9-9DE9-AD7F0102534C}"/>
          </ac:spMkLst>
        </pc:spChg>
        <pc:spChg chg="del">
          <ac:chgData name="Karel Van Oordt" userId="S::karel.vanoordt_eurocities.eu#ext#@ffgaustria.onmicrosoft.com::2832d0b5-7a78-44a3-a51e-246badd48b31" providerId="AD" clId="Web-{12EAC776-3499-0239-D0DD-8C4AAAEF6D6C}" dt="2023-06-20T10:21:58.732" v="81"/>
          <ac:spMkLst>
            <pc:docMk/>
            <pc:sldMk cId="371278035" sldId="285"/>
            <ac:spMk id="5" creationId="{DA9F0338-94A5-939B-5070-97CCC398796F}"/>
          </ac:spMkLst>
        </pc:spChg>
        <pc:spChg chg="del">
          <ac:chgData name="Karel Van Oordt" userId="S::karel.vanoordt_eurocities.eu#ext#@ffgaustria.onmicrosoft.com::2832d0b5-7a78-44a3-a51e-246badd48b31" providerId="AD" clId="Web-{12EAC776-3499-0239-D0DD-8C4AAAEF6D6C}" dt="2023-06-20T10:22:02.169" v="84"/>
          <ac:spMkLst>
            <pc:docMk/>
            <pc:sldMk cId="371278035" sldId="285"/>
            <ac:spMk id="7" creationId="{584DA894-EAA6-B163-7CAC-900888238C1B}"/>
          </ac:spMkLst>
        </pc:spChg>
        <pc:spChg chg="add del mod">
          <ac:chgData name="Karel Van Oordt" userId="S::karel.vanoordt_eurocities.eu#ext#@ffgaustria.onmicrosoft.com::2832d0b5-7a78-44a3-a51e-246badd48b31" providerId="AD" clId="Web-{12EAC776-3499-0239-D0DD-8C4AAAEF6D6C}" dt="2023-06-20T10:24:11.690" v="93"/>
          <ac:spMkLst>
            <pc:docMk/>
            <pc:sldMk cId="371278035" sldId="285"/>
            <ac:spMk id="8" creationId="{5E4396B6-6519-33E7-5BFF-9142D1746485}"/>
          </ac:spMkLst>
        </pc:spChg>
        <pc:spChg chg="add del mod">
          <ac:chgData name="Karel Van Oordt" userId="S::karel.vanoordt_eurocities.eu#ext#@ffgaustria.onmicrosoft.com::2832d0b5-7a78-44a3-a51e-246badd48b31" providerId="AD" clId="Web-{12EAC776-3499-0239-D0DD-8C4AAAEF6D6C}" dt="2023-06-20T10:24:11.690" v="93"/>
          <ac:spMkLst>
            <pc:docMk/>
            <pc:sldMk cId="371278035" sldId="285"/>
            <ac:spMk id="10" creationId="{83EF3DB3-41A0-51F3-C6AB-10F5C3093E3B}"/>
          </ac:spMkLst>
        </pc:spChg>
        <pc:spChg chg="add del mod">
          <ac:chgData name="Karel Van Oordt" userId="S::karel.vanoordt_eurocities.eu#ext#@ffgaustria.onmicrosoft.com::2832d0b5-7a78-44a3-a51e-246badd48b31" providerId="AD" clId="Web-{12EAC776-3499-0239-D0DD-8C4AAAEF6D6C}" dt="2023-06-20T10:24:11.690" v="93"/>
          <ac:spMkLst>
            <pc:docMk/>
            <pc:sldMk cId="371278035" sldId="285"/>
            <ac:spMk id="12" creationId="{16266A72-52CC-0DA2-B12B-74F5DD0E962B}"/>
          </ac:spMkLst>
        </pc:spChg>
        <pc:spChg chg="add">
          <ac:chgData name="Karel Van Oordt" userId="S::karel.vanoordt_eurocities.eu#ext#@ffgaustria.onmicrosoft.com::2832d0b5-7a78-44a3-a51e-246badd48b31" providerId="AD" clId="Web-{12EAC776-3499-0239-D0DD-8C4AAAEF6D6C}" dt="2023-06-20T10:24:16.737" v="94"/>
          <ac:spMkLst>
            <pc:docMk/>
            <pc:sldMk cId="371278035" sldId="285"/>
            <ac:spMk id="18" creationId="{32BC26D8-82FB-445E-AA49-62A77D7C1EE0}"/>
          </ac:spMkLst>
        </pc:spChg>
        <pc:spChg chg="add">
          <ac:chgData name="Karel Van Oordt" userId="S::karel.vanoordt_eurocities.eu#ext#@ffgaustria.onmicrosoft.com::2832d0b5-7a78-44a3-a51e-246badd48b31" providerId="AD" clId="Web-{12EAC776-3499-0239-D0DD-8C4AAAEF6D6C}" dt="2023-06-20T10:24:16.737" v="94"/>
          <ac:spMkLst>
            <pc:docMk/>
            <pc:sldMk cId="371278035" sldId="285"/>
            <ac:spMk id="20" creationId="{CB44330D-EA18-4254-AA95-EB49948539B8}"/>
          </ac:spMkLst>
        </pc:spChg>
        <pc:picChg chg="del">
          <ac:chgData name="Karel Van Oordt" userId="S::karel.vanoordt_eurocities.eu#ext#@ffgaustria.onmicrosoft.com::2832d0b5-7a78-44a3-a51e-246badd48b31" providerId="AD" clId="Web-{12EAC776-3499-0239-D0DD-8C4AAAEF6D6C}" dt="2023-06-20T10:21:58.732" v="80"/>
          <ac:picMkLst>
            <pc:docMk/>
            <pc:sldMk cId="371278035" sldId="285"/>
            <ac:picMk id="2" creationId="{3A0E2BCA-1C4A-92C9-9A3C-342F1C6359F7}"/>
          </ac:picMkLst>
        </pc:picChg>
        <pc:picChg chg="add mod">
          <ac:chgData name="Karel Van Oordt" userId="S::karel.vanoordt_eurocities.eu#ext#@ffgaustria.onmicrosoft.com::2832d0b5-7a78-44a3-a51e-246badd48b31" providerId="AD" clId="Web-{12EAC776-3499-0239-D0DD-8C4AAAEF6D6C}" dt="2023-06-20T10:24:43.050" v="96" actId="14100"/>
          <ac:picMkLst>
            <pc:docMk/>
            <pc:sldMk cId="371278035" sldId="285"/>
            <ac:picMk id="13" creationId="{8F76B22E-4630-D726-29DC-76114FD1DB4C}"/>
          </ac:picMkLst>
        </pc:picChg>
      </pc:sldChg>
    </pc:docChg>
  </pc:docChgLst>
  <pc:docChgLst>
    <pc:chgData name="Felix Akrofi" userId="S::felix.akrofi_iclei.org#ext#@ffgaustria.onmicrosoft.com::e25dda61-adf7-4d1f-b568-c80b8c13e71d" providerId="AD" clId="Web-{DE9DEA3F-5DAC-D4EC-6404-8D7711AFBB6F}"/>
    <pc:docChg chg="modSld">
      <pc:chgData name="Felix Akrofi" userId="S::felix.akrofi_iclei.org#ext#@ffgaustria.onmicrosoft.com::e25dda61-adf7-4d1f-b568-c80b8c13e71d" providerId="AD" clId="Web-{DE9DEA3F-5DAC-D4EC-6404-8D7711AFBB6F}" dt="2023-06-19T05:49:29.361" v="1" actId="20577"/>
      <pc:docMkLst>
        <pc:docMk/>
      </pc:docMkLst>
      <pc:sldChg chg="modSp">
        <pc:chgData name="Felix Akrofi" userId="S::felix.akrofi_iclei.org#ext#@ffgaustria.onmicrosoft.com::e25dda61-adf7-4d1f-b568-c80b8c13e71d" providerId="AD" clId="Web-{DE9DEA3F-5DAC-D4EC-6404-8D7711AFBB6F}" dt="2023-06-19T05:49:29.361" v="1" actId="20577"/>
        <pc:sldMkLst>
          <pc:docMk/>
          <pc:sldMk cId="704203528" sldId="274"/>
        </pc:sldMkLst>
        <pc:spChg chg="mod">
          <ac:chgData name="Felix Akrofi" userId="S::felix.akrofi_iclei.org#ext#@ffgaustria.onmicrosoft.com::e25dda61-adf7-4d1f-b568-c80b8c13e71d" providerId="AD" clId="Web-{DE9DEA3F-5DAC-D4EC-6404-8D7711AFBB6F}" dt="2023-06-19T05:49:29.361" v="1" actId="20577"/>
          <ac:spMkLst>
            <pc:docMk/>
            <pc:sldMk cId="704203528" sldId="274"/>
            <ac:spMk id="2" creationId="{2FF0DAF2-C7C5-056E-A1A6-0E23BD3702A4}"/>
          </ac:spMkLst>
        </pc:spChg>
      </pc:sldChg>
    </pc:docChg>
  </pc:docChgLst>
  <pc:docChgLst>
    <pc:chgData name="Jaume MARQUÈS COLOM" userId="S::jaume.marques-colom_iclei.org#ext#@ffgaustria.onmicrosoft.com::741f78c2-e412-480b-beb0-3ac9f780243d" providerId="AD" clId="Web-{E80140AB-54AD-37E3-9538-96CBDFAF7DA7}"/>
    <pc:docChg chg="modSld">
      <pc:chgData name="Jaume MARQUÈS COLOM" userId="S::jaume.marques-colom_iclei.org#ext#@ffgaustria.onmicrosoft.com::741f78c2-e412-480b-beb0-3ac9f780243d" providerId="AD" clId="Web-{E80140AB-54AD-37E3-9538-96CBDFAF7DA7}" dt="2023-06-16T16:00:30.696" v="11" actId="20577"/>
      <pc:docMkLst>
        <pc:docMk/>
      </pc:docMkLst>
      <pc:sldChg chg="modSp">
        <pc:chgData name="Jaume MARQUÈS COLOM" userId="S::jaume.marques-colom_iclei.org#ext#@ffgaustria.onmicrosoft.com::741f78c2-e412-480b-beb0-3ac9f780243d" providerId="AD" clId="Web-{E80140AB-54AD-37E3-9538-96CBDFAF7DA7}" dt="2023-06-16T16:00:30.696" v="11" actId="20577"/>
        <pc:sldMkLst>
          <pc:docMk/>
          <pc:sldMk cId="400713918" sldId="273"/>
        </pc:sldMkLst>
        <pc:spChg chg="mod">
          <ac:chgData name="Jaume MARQUÈS COLOM" userId="S::jaume.marques-colom_iclei.org#ext#@ffgaustria.onmicrosoft.com::741f78c2-e412-480b-beb0-3ac9f780243d" providerId="AD" clId="Web-{E80140AB-54AD-37E3-9538-96CBDFAF7DA7}" dt="2023-06-16T16:00:30.696" v="11" actId="20577"/>
          <ac:spMkLst>
            <pc:docMk/>
            <pc:sldMk cId="400713918" sldId="273"/>
            <ac:spMk id="2" creationId="{2FF0DAF2-C7C5-056E-A1A6-0E23BD3702A4}"/>
          </ac:spMkLst>
        </pc:spChg>
      </pc:sldChg>
    </pc:docChg>
  </pc:docChgLst>
  <pc:docChgLst>
    <pc:chgData name="Jaume MARQUÈS COLOM" userId="S::jaume.marques-colom_iclei.org#ext#@ffgaustria.onmicrosoft.com::741f78c2-e412-480b-beb0-3ac9f780243d" providerId="AD" clId="Web-{FE1B1F6A-4E5D-B0EF-ABD4-79EDD335E4D1}"/>
    <pc:docChg chg="modSld">
      <pc:chgData name="Jaume MARQUÈS COLOM" userId="S::jaume.marques-colom_iclei.org#ext#@ffgaustria.onmicrosoft.com::741f78c2-e412-480b-beb0-3ac9f780243d" providerId="AD" clId="Web-{FE1B1F6A-4E5D-B0EF-ABD4-79EDD335E4D1}" dt="2023-04-27T08:30:11.328" v="217" actId="20577"/>
      <pc:docMkLst>
        <pc:docMk/>
      </pc:docMkLst>
      <pc:sldChg chg="modSp">
        <pc:chgData name="Jaume MARQUÈS COLOM" userId="S::jaume.marques-colom_iclei.org#ext#@ffgaustria.onmicrosoft.com::741f78c2-e412-480b-beb0-3ac9f780243d" providerId="AD" clId="Web-{FE1B1F6A-4E5D-B0EF-ABD4-79EDD335E4D1}" dt="2023-04-27T08:30:11.328" v="217" actId="20577"/>
        <pc:sldMkLst>
          <pc:docMk/>
          <pc:sldMk cId="400713918" sldId="273"/>
        </pc:sldMkLst>
        <pc:spChg chg="mod">
          <ac:chgData name="Jaume MARQUÈS COLOM" userId="S::jaume.marques-colom_iclei.org#ext#@ffgaustria.onmicrosoft.com::741f78c2-e412-480b-beb0-3ac9f780243d" providerId="AD" clId="Web-{FE1B1F6A-4E5D-B0EF-ABD4-79EDD335E4D1}" dt="2023-04-27T08:30:11.328" v="217" actId="20577"/>
          <ac:spMkLst>
            <pc:docMk/>
            <pc:sldMk cId="400713918" sldId="273"/>
            <ac:spMk id="2" creationId="{2FF0DAF2-C7C5-056E-A1A6-0E23BD3702A4}"/>
          </ac:spMkLst>
        </pc:spChg>
      </pc:sldChg>
    </pc:docChg>
  </pc:docChgLst>
  <pc:docChgLst>
    <pc:chgData name="Mariem Chakroun - ENoLL" userId="S::mariem.chakroun_enoll.org#ext#@ffgaustria.onmicrosoft.com::b0e282f7-a43a-4db9-9379-91ae9f0afaab" providerId="AD" clId="Web-{D5A9CD79-19DA-5FA8-1BA3-973F6A033CDE}"/>
    <pc:docChg chg="modSld">
      <pc:chgData name="Mariem Chakroun - ENoLL" userId="S::mariem.chakroun_enoll.org#ext#@ffgaustria.onmicrosoft.com::b0e282f7-a43a-4db9-9379-91ae9f0afaab" providerId="AD" clId="Web-{D5A9CD79-19DA-5FA8-1BA3-973F6A033CDE}" dt="2023-06-20T11:52:45.109" v="14" actId="20577"/>
      <pc:docMkLst>
        <pc:docMk/>
      </pc:docMkLst>
      <pc:sldChg chg="modSp">
        <pc:chgData name="Mariem Chakroun - ENoLL" userId="S::mariem.chakroun_enoll.org#ext#@ffgaustria.onmicrosoft.com::b0e282f7-a43a-4db9-9379-91ae9f0afaab" providerId="AD" clId="Web-{D5A9CD79-19DA-5FA8-1BA3-973F6A033CDE}" dt="2023-06-20T11:52:45.109" v="14" actId="20577"/>
        <pc:sldMkLst>
          <pc:docMk/>
          <pc:sldMk cId="787120596" sldId="282"/>
        </pc:sldMkLst>
        <pc:spChg chg="mod">
          <ac:chgData name="Mariem Chakroun - ENoLL" userId="S::mariem.chakroun_enoll.org#ext#@ffgaustria.onmicrosoft.com::b0e282f7-a43a-4db9-9379-91ae9f0afaab" providerId="AD" clId="Web-{D5A9CD79-19DA-5FA8-1BA3-973F6A033CDE}" dt="2023-06-20T11:52:45.109" v="14" actId="20577"/>
          <ac:spMkLst>
            <pc:docMk/>
            <pc:sldMk cId="787120596" sldId="282"/>
            <ac:spMk id="6" creationId="{5BC8AA76-8BAC-33BF-7EFC-8460097A04D6}"/>
          </ac:spMkLst>
        </pc:spChg>
      </pc:sldChg>
    </pc:docChg>
  </pc:docChgLst>
  <pc:docChgLst>
    <pc:chgData name="Jaume MARQUÈS COLOM" userId="S::jaume.marques-colom_iclei.org#ext#@ffgaustria.onmicrosoft.com::741f78c2-e412-480b-beb0-3ac9f780243d" providerId="AD" clId="Web-{7E7FC991-24AC-D832-84E0-2BBFBCBB828E}"/>
    <pc:docChg chg="modSld">
      <pc:chgData name="Jaume MARQUÈS COLOM" userId="S::jaume.marques-colom_iclei.org#ext#@ffgaustria.onmicrosoft.com::741f78c2-e412-480b-beb0-3ac9f780243d" providerId="AD" clId="Web-{7E7FC991-24AC-D832-84E0-2BBFBCBB828E}" dt="2023-05-23T11:27:54.216" v="59" actId="20577"/>
      <pc:docMkLst>
        <pc:docMk/>
      </pc:docMkLst>
      <pc:sldChg chg="modSp">
        <pc:chgData name="Jaume MARQUÈS COLOM" userId="S::jaume.marques-colom_iclei.org#ext#@ffgaustria.onmicrosoft.com::741f78c2-e412-480b-beb0-3ac9f780243d" providerId="AD" clId="Web-{7E7FC991-24AC-D832-84E0-2BBFBCBB828E}" dt="2023-05-23T11:27:54.216" v="59" actId="20577"/>
        <pc:sldMkLst>
          <pc:docMk/>
          <pc:sldMk cId="400713918" sldId="273"/>
        </pc:sldMkLst>
        <pc:spChg chg="mod">
          <ac:chgData name="Jaume MARQUÈS COLOM" userId="S::jaume.marques-colom_iclei.org#ext#@ffgaustria.onmicrosoft.com::741f78c2-e412-480b-beb0-3ac9f780243d" providerId="AD" clId="Web-{7E7FC991-24AC-D832-84E0-2BBFBCBB828E}" dt="2023-05-23T11:27:54.216" v="59" actId="20577"/>
          <ac:spMkLst>
            <pc:docMk/>
            <pc:sldMk cId="400713918" sldId="273"/>
            <ac:spMk id="2" creationId="{2FF0DAF2-C7C5-056E-A1A6-0E23BD3702A4}"/>
          </ac:spMkLst>
        </pc:spChg>
      </pc:sldChg>
    </pc:docChg>
  </pc:docChgLst>
  <pc:docChgLst>
    <pc:chgData name="Karel Van Oordt" userId="S::karel.vanoordt_eurocities.eu#ext#@ffgaustria.onmicrosoft.com::2832d0b5-7a78-44a3-a51e-246badd48b31" providerId="AD" clId="Web-{F313DCDB-A2F9-F1A7-4609-E20495021D05}"/>
    <pc:docChg chg="addSld modSld">
      <pc:chgData name="Karel Van Oordt" userId="S::karel.vanoordt_eurocities.eu#ext#@ffgaustria.onmicrosoft.com::2832d0b5-7a78-44a3-a51e-246badd48b31" providerId="AD" clId="Web-{F313DCDB-A2F9-F1A7-4609-E20495021D05}" dt="2023-05-24T13:01:45.109" v="252" actId="1076"/>
      <pc:docMkLst>
        <pc:docMk/>
      </pc:docMkLst>
      <pc:sldChg chg="modSp">
        <pc:chgData name="Karel Van Oordt" userId="S::karel.vanoordt_eurocities.eu#ext#@ffgaustria.onmicrosoft.com::2832d0b5-7a78-44a3-a51e-246badd48b31" providerId="AD" clId="Web-{F313DCDB-A2F9-F1A7-4609-E20495021D05}" dt="2023-05-24T08:25:27.251" v="47" actId="20577"/>
        <pc:sldMkLst>
          <pc:docMk/>
          <pc:sldMk cId="2630343146" sldId="278"/>
        </pc:sldMkLst>
        <pc:spChg chg="mod">
          <ac:chgData name="Karel Van Oordt" userId="S::karel.vanoordt_eurocities.eu#ext#@ffgaustria.onmicrosoft.com::2832d0b5-7a78-44a3-a51e-246badd48b31" providerId="AD" clId="Web-{F313DCDB-A2F9-F1A7-4609-E20495021D05}" dt="2023-05-24T08:25:27.251" v="47" actId="20577"/>
          <ac:spMkLst>
            <pc:docMk/>
            <pc:sldMk cId="2630343146" sldId="278"/>
            <ac:spMk id="5" creationId="{DA9F0338-94A5-939B-5070-97CCC398796F}"/>
          </ac:spMkLst>
        </pc:spChg>
        <pc:spChg chg="mod">
          <ac:chgData name="Karel Van Oordt" userId="S::karel.vanoordt_eurocities.eu#ext#@ffgaustria.onmicrosoft.com::2832d0b5-7a78-44a3-a51e-246badd48b31" providerId="AD" clId="Web-{F313DCDB-A2F9-F1A7-4609-E20495021D05}" dt="2023-05-24T08:25:00.251" v="32" actId="20577"/>
          <ac:spMkLst>
            <pc:docMk/>
            <pc:sldMk cId="2630343146" sldId="278"/>
            <ac:spMk id="7" creationId="{584DA894-EAA6-B163-7CAC-900888238C1B}"/>
          </ac:spMkLst>
        </pc:spChg>
      </pc:sldChg>
      <pc:sldChg chg="modSp">
        <pc:chgData name="Karel Van Oordt" userId="S::karel.vanoordt_eurocities.eu#ext#@ffgaustria.onmicrosoft.com::2832d0b5-7a78-44a3-a51e-246badd48b31" providerId="AD" clId="Web-{F313DCDB-A2F9-F1A7-4609-E20495021D05}" dt="2023-05-24T11:34:08.699" v="241" actId="20577"/>
        <pc:sldMkLst>
          <pc:docMk/>
          <pc:sldMk cId="3652368387" sldId="279"/>
        </pc:sldMkLst>
        <pc:spChg chg="mod">
          <ac:chgData name="Karel Van Oordt" userId="S::karel.vanoordt_eurocities.eu#ext#@ffgaustria.onmicrosoft.com::2832d0b5-7a78-44a3-a51e-246badd48b31" providerId="AD" clId="Web-{F313DCDB-A2F9-F1A7-4609-E20495021D05}" dt="2023-05-24T11:34:08.699" v="241" actId="20577"/>
          <ac:spMkLst>
            <pc:docMk/>
            <pc:sldMk cId="3652368387" sldId="279"/>
            <ac:spMk id="7" creationId="{584DA894-EAA6-B163-7CAC-900888238C1B}"/>
          </ac:spMkLst>
        </pc:spChg>
      </pc:sldChg>
      <pc:sldChg chg="addSp delSp modSp add replId addAnim delAnim">
        <pc:chgData name="Karel Van Oordt" userId="S::karel.vanoordt_eurocities.eu#ext#@ffgaustria.onmicrosoft.com::2832d0b5-7a78-44a3-a51e-246badd48b31" providerId="AD" clId="Web-{F313DCDB-A2F9-F1A7-4609-E20495021D05}" dt="2023-05-24T13:01:45.109" v="252" actId="1076"/>
        <pc:sldMkLst>
          <pc:docMk/>
          <pc:sldMk cId="4291435448" sldId="284"/>
        </pc:sldMkLst>
        <pc:spChg chg="mod">
          <ac:chgData name="Karel Van Oordt" userId="S::karel.vanoordt_eurocities.eu#ext#@ffgaustria.onmicrosoft.com::2832d0b5-7a78-44a3-a51e-246badd48b31" providerId="AD" clId="Web-{F313DCDB-A2F9-F1A7-4609-E20495021D05}" dt="2023-05-24T13:01:45.109" v="252" actId="1076"/>
          <ac:spMkLst>
            <pc:docMk/>
            <pc:sldMk cId="4291435448" sldId="284"/>
            <ac:spMk id="7" creationId="{584DA894-EAA6-B163-7CAC-900888238C1B}"/>
          </ac:spMkLst>
        </pc:spChg>
        <pc:picChg chg="add del mod">
          <ac:chgData name="Karel Van Oordt" userId="S::karel.vanoordt_eurocities.eu#ext#@ffgaustria.onmicrosoft.com::2832d0b5-7a78-44a3-a51e-246badd48b31" providerId="AD" clId="Web-{F313DCDB-A2F9-F1A7-4609-E20495021D05}" dt="2023-05-24T08:56:40.471" v="163"/>
          <ac:picMkLst>
            <pc:docMk/>
            <pc:sldMk cId="4291435448" sldId="284"/>
            <ac:picMk id="2" creationId="{86C05672-CD16-D5F6-00CC-2145989B93D3}"/>
          </ac:picMkLst>
        </pc:picChg>
        <pc:picChg chg="add mod">
          <ac:chgData name="Karel Van Oordt" userId="S::karel.vanoordt_eurocities.eu#ext#@ffgaustria.onmicrosoft.com::2832d0b5-7a78-44a3-a51e-246badd48b31" providerId="AD" clId="Web-{F313DCDB-A2F9-F1A7-4609-E20495021D05}" dt="2023-05-24T09:02:03.574" v="209" actId="14100"/>
          <ac:picMkLst>
            <pc:docMk/>
            <pc:sldMk cId="4291435448" sldId="284"/>
            <ac:picMk id="6" creationId="{579CE0A8-5161-7D9D-0244-5181544724F6}"/>
          </ac:picMkLst>
        </pc:picChg>
        <pc:picChg chg="del">
          <ac:chgData name="Karel Van Oordt" userId="S::karel.vanoordt_eurocities.eu#ext#@ffgaustria.onmicrosoft.com::2832d0b5-7a78-44a3-a51e-246badd48b31" providerId="AD" clId="Web-{F313DCDB-A2F9-F1A7-4609-E20495021D05}" dt="2023-05-24T08:50:20.477" v="131"/>
          <ac:picMkLst>
            <pc:docMk/>
            <pc:sldMk cId="4291435448" sldId="284"/>
            <ac:picMk id="12" creationId="{C85A914E-8BC0-9D14-D67F-1A3424971A5D}"/>
          </ac:picMkLst>
        </pc:picChg>
      </pc:sldChg>
    </pc:docChg>
  </pc:docChgLst>
  <pc:docChgLst>
    <pc:chgData name="Andrada Barata - ENoLL" userId="dee6d4c7-4c9e-4305-b418-3227ea1c011c" providerId="ADAL" clId="{E802E80F-78E8-A240-B657-3470549E76D6}"/>
    <pc:docChg chg="modSld">
      <pc:chgData name="Andrada Barata - ENoLL" userId="dee6d4c7-4c9e-4305-b418-3227ea1c011c" providerId="ADAL" clId="{E802E80F-78E8-A240-B657-3470549E76D6}" dt="2023-06-16T18:01:39.873" v="0" actId="22"/>
      <pc:docMkLst>
        <pc:docMk/>
      </pc:docMkLst>
      <pc:sldChg chg="modSp">
        <pc:chgData name="Andrada Barata - ENoLL" userId="dee6d4c7-4c9e-4305-b418-3227ea1c011c" providerId="ADAL" clId="{E802E80F-78E8-A240-B657-3470549E76D6}" dt="2023-06-16T18:01:39.873" v="0" actId="22"/>
        <pc:sldMkLst>
          <pc:docMk/>
          <pc:sldMk cId="1313795250" sldId="280"/>
        </pc:sldMkLst>
        <pc:spChg chg="mod">
          <ac:chgData name="Andrada Barata - ENoLL" userId="dee6d4c7-4c9e-4305-b418-3227ea1c011c" providerId="ADAL" clId="{E802E80F-78E8-A240-B657-3470549E76D6}" dt="2023-06-16T18:01:39.873" v="0" actId="22"/>
          <ac:spMkLst>
            <pc:docMk/>
            <pc:sldMk cId="1313795250" sldId="280"/>
            <ac:spMk id="2" creationId="{1881C7D6-4E86-FAF2-AABD-33926A709D54}"/>
          </ac:spMkLst>
        </pc:spChg>
      </pc:sldChg>
    </pc:docChg>
  </pc:docChgLst>
  <pc:docChgLst>
    <pc:chgData name="Nicola Iezza" userId="S::nicola.iezza_iclei-europe.org#ext#@ffgaustria.onmicrosoft.com::19c893bb-4109-46c4-bd21-f198856e83eb" providerId="AD" clId="Web-{0659A13D-24D1-0F60-DC42-30569C4F18A7}"/>
    <pc:docChg chg="modSld">
      <pc:chgData name="Nicola Iezza" userId="S::nicola.iezza_iclei-europe.org#ext#@ffgaustria.onmicrosoft.com::19c893bb-4109-46c4-bd21-f198856e83eb" providerId="AD" clId="Web-{0659A13D-24D1-0F60-DC42-30569C4F18A7}" dt="2023-06-19T14:44:40.484" v="341" actId="20577"/>
      <pc:docMkLst>
        <pc:docMk/>
      </pc:docMkLst>
      <pc:sldChg chg="modSp">
        <pc:chgData name="Nicola Iezza" userId="S::nicola.iezza_iclei-europe.org#ext#@ffgaustria.onmicrosoft.com::19c893bb-4109-46c4-bd21-f198856e83eb" providerId="AD" clId="Web-{0659A13D-24D1-0F60-DC42-30569C4F18A7}" dt="2023-06-19T14:44:40.484" v="341" actId="20577"/>
        <pc:sldMkLst>
          <pc:docMk/>
          <pc:sldMk cId="2068191725" sldId="281"/>
        </pc:sldMkLst>
        <pc:spChg chg="mod">
          <ac:chgData name="Nicola Iezza" userId="S::nicola.iezza_iclei-europe.org#ext#@ffgaustria.onmicrosoft.com::19c893bb-4109-46c4-bd21-f198856e83eb" providerId="AD" clId="Web-{0659A13D-24D1-0F60-DC42-30569C4F18A7}" dt="2023-06-19T14:44:40.484" v="341" actId="20577"/>
          <ac:spMkLst>
            <pc:docMk/>
            <pc:sldMk cId="2068191725" sldId="281"/>
            <ac:spMk id="2" creationId="{8DE70F90-1FF6-388B-AB75-2296A5D922A9}"/>
          </ac:spMkLst>
        </pc:spChg>
      </pc:sldChg>
    </pc:docChg>
  </pc:docChgLst>
  <pc:docChgLst>
    <pc:chgData name="Andrada Barata - ENoLL" userId="S::andrada.barata_enoll.org#ext#@ffgaustria.onmicrosoft.com::d85d3759-ed4f-4b01-8a4f-ce0e4159d5e4" providerId="AD" clId="Web-{E5417BC0-62F9-0BEE-324F-348E13508189}"/>
    <pc:docChg chg="modSld">
      <pc:chgData name="Andrada Barata - ENoLL" userId="S::andrada.barata_enoll.org#ext#@ffgaustria.onmicrosoft.com::d85d3759-ed4f-4b01-8a4f-ce0e4159d5e4" providerId="AD" clId="Web-{E5417BC0-62F9-0BEE-324F-348E13508189}" dt="2023-06-16T18:03:39.501" v="48" actId="20577"/>
      <pc:docMkLst>
        <pc:docMk/>
      </pc:docMkLst>
      <pc:sldChg chg="modSp">
        <pc:chgData name="Andrada Barata - ENoLL" userId="S::andrada.barata_enoll.org#ext#@ffgaustria.onmicrosoft.com::d85d3759-ed4f-4b01-8a4f-ce0e4159d5e4" providerId="AD" clId="Web-{E5417BC0-62F9-0BEE-324F-348E13508189}" dt="2023-06-16T18:03:39.501" v="48" actId="20577"/>
        <pc:sldMkLst>
          <pc:docMk/>
          <pc:sldMk cId="1313795250" sldId="280"/>
        </pc:sldMkLst>
        <pc:spChg chg="mod">
          <ac:chgData name="Andrada Barata - ENoLL" userId="S::andrada.barata_enoll.org#ext#@ffgaustria.onmicrosoft.com::d85d3759-ed4f-4b01-8a4f-ce0e4159d5e4" providerId="AD" clId="Web-{E5417BC0-62F9-0BEE-324F-348E13508189}" dt="2023-06-16T18:03:39.501" v="48" actId="20577"/>
          <ac:spMkLst>
            <pc:docMk/>
            <pc:sldMk cId="1313795250" sldId="280"/>
            <ac:spMk id="2" creationId="{1881C7D6-4E86-FAF2-AABD-33926A709D54}"/>
          </ac:spMkLst>
        </pc:spChg>
      </pc:sldChg>
    </pc:docChg>
  </pc:docChgLst>
  <pc:docChgLst>
    <pc:chgData name="Mariem Chakroun - ENoLL" userId="S::mariem.chakroun_enoll.org#ext#@ffgaustria.onmicrosoft.com::b0e282f7-a43a-4db9-9379-91ae9f0afaab" providerId="AD" clId="Web-{596AEF62-8444-C2E5-E4FB-C33F502FF53B}"/>
    <pc:docChg chg="modSld">
      <pc:chgData name="Mariem Chakroun - ENoLL" userId="S::mariem.chakroun_enoll.org#ext#@ffgaustria.onmicrosoft.com::b0e282f7-a43a-4db9-9379-91ae9f0afaab" providerId="AD" clId="Web-{596AEF62-8444-C2E5-E4FB-C33F502FF53B}" dt="2023-04-27T11:36:19.495" v="1" actId="20577"/>
      <pc:docMkLst>
        <pc:docMk/>
      </pc:docMkLst>
      <pc:sldChg chg="modSp">
        <pc:chgData name="Mariem Chakroun - ENoLL" userId="S::mariem.chakroun_enoll.org#ext#@ffgaustria.onmicrosoft.com::b0e282f7-a43a-4db9-9379-91ae9f0afaab" providerId="AD" clId="Web-{596AEF62-8444-C2E5-E4FB-C33F502FF53B}" dt="2023-04-27T11:36:19.495" v="1" actId="20577"/>
        <pc:sldMkLst>
          <pc:docMk/>
          <pc:sldMk cId="3844602533" sldId="283"/>
        </pc:sldMkLst>
        <pc:spChg chg="mod">
          <ac:chgData name="Mariem Chakroun - ENoLL" userId="S::mariem.chakroun_enoll.org#ext#@ffgaustria.onmicrosoft.com::b0e282f7-a43a-4db9-9379-91ae9f0afaab" providerId="AD" clId="Web-{596AEF62-8444-C2E5-E4FB-C33F502FF53B}" dt="2023-04-27T11:36:19.495" v="1" actId="20577"/>
          <ac:spMkLst>
            <pc:docMk/>
            <pc:sldMk cId="3844602533" sldId="283"/>
            <ac:spMk id="3" creationId="{3C0DBB66-6A1B-90D9-C211-D82511D22DE4}"/>
          </ac:spMkLst>
        </pc:spChg>
        <pc:picChg chg="mod">
          <ac:chgData name="Mariem Chakroun - ENoLL" userId="S::mariem.chakroun_enoll.org#ext#@ffgaustria.onmicrosoft.com::b0e282f7-a43a-4db9-9379-91ae9f0afaab" providerId="AD" clId="Web-{596AEF62-8444-C2E5-E4FB-C33F502FF53B}" dt="2023-04-27T11:36:16.886" v="0" actId="1076"/>
          <ac:picMkLst>
            <pc:docMk/>
            <pc:sldMk cId="3844602533" sldId="283"/>
            <ac:picMk id="5" creationId="{8E2B8354-4BBE-6025-338E-D8881108336D}"/>
          </ac:picMkLst>
        </pc:picChg>
      </pc:sldChg>
    </pc:docChg>
  </pc:docChgLst>
  <pc:docChgLst>
    <pc:chgData name="Karel Van Oordt" userId="S::karel.vanoordt_eurocities.eu#ext#@ffgaustria.onmicrosoft.com::2832d0b5-7a78-44a3-a51e-246badd48b31" providerId="AD" clId="Web-{2776C084-2362-161D-ACB9-98350900F5A9}"/>
    <pc:docChg chg="delSld modSld">
      <pc:chgData name="Karel Van Oordt" userId="S::karel.vanoordt_eurocities.eu#ext#@ffgaustria.onmicrosoft.com::2832d0b5-7a78-44a3-a51e-246badd48b31" providerId="AD" clId="Web-{2776C084-2362-161D-ACB9-98350900F5A9}" dt="2023-05-23T11:42:28.135" v="516" actId="20577"/>
      <pc:docMkLst>
        <pc:docMk/>
      </pc:docMkLst>
      <pc:sldChg chg="del">
        <pc:chgData name="Karel Van Oordt" userId="S::karel.vanoordt_eurocities.eu#ext#@ffgaustria.onmicrosoft.com::2832d0b5-7a78-44a3-a51e-246badd48b31" providerId="AD" clId="Web-{2776C084-2362-161D-ACB9-98350900F5A9}" dt="2023-05-23T10:29:01.313" v="7"/>
        <pc:sldMkLst>
          <pc:docMk/>
          <pc:sldMk cId="3009761736" sldId="277"/>
        </pc:sldMkLst>
      </pc:sldChg>
      <pc:sldChg chg="addSp delSp modSp addAnim">
        <pc:chgData name="Karel Van Oordt" userId="S::karel.vanoordt_eurocities.eu#ext#@ffgaustria.onmicrosoft.com::2832d0b5-7a78-44a3-a51e-246badd48b31" providerId="AD" clId="Web-{2776C084-2362-161D-ACB9-98350900F5A9}" dt="2023-05-23T11:38:40.643" v="508" actId="20577"/>
        <pc:sldMkLst>
          <pc:docMk/>
          <pc:sldMk cId="2630343146" sldId="278"/>
        </pc:sldMkLst>
        <pc:spChg chg="add mod">
          <ac:chgData name="Karel Van Oordt" userId="S::karel.vanoordt_eurocities.eu#ext#@ffgaustria.onmicrosoft.com::2832d0b5-7a78-44a3-a51e-246badd48b31" providerId="AD" clId="Web-{2776C084-2362-161D-ACB9-98350900F5A9}" dt="2023-05-23T11:04:08.892" v="422" actId="1076"/>
          <ac:spMkLst>
            <pc:docMk/>
            <pc:sldMk cId="2630343146" sldId="278"/>
            <ac:spMk id="5" creationId="{DA9F0338-94A5-939B-5070-97CCC398796F}"/>
          </ac:spMkLst>
        </pc:spChg>
        <pc:spChg chg="mod">
          <ac:chgData name="Karel Van Oordt" userId="S::karel.vanoordt_eurocities.eu#ext#@ffgaustria.onmicrosoft.com::2832d0b5-7a78-44a3-a51e-246badd48b31" providerId="AD" clId="Web-{2776C084-2362-161D-ACB9-98350900F5A9}" dt="2023-05-23T11:38:40.643" v="508" actId="20577"/>
          <ac:spMkLst>
            <pc:docMk/>
            <pc:sldMk cId="2630343146" sldId="278"/>
            <ac:spMk id="7" creationId="{584DA894-EAA6-B163-7CAC-900888238C1B}"/>
          </ac:spMkLst>
        </pc:spChg>
        <pc:spChg chg="add del">
          <ac:chgData name="Karel Van Oordt" userId="S::karel.vanoordt_eurocities.eu#ext#@ffgaustria.onmicrosoft.com::2832d0b5-7a78-44a3-a51e-246badd48b31" providerId="AD" clId="Web-{2776C084-2362-161D-ACB9-98350900F5A9}" dt="2023-05-23T11:06:26.319" v="453"/>
          <ac:spMkLst>
            <pc:docMk/>
            <pc:sldMk cId="2630343146" sldId="278"/>
            <ac:spMk id="8" creationId="{9893CD96-BDB1-F389-7728-ABFE604385C5}"/>
          </ac:spMkLst>
        </pc:spChg>
        <pc:spChg chg="add del">
          <ac:chgData name="Karel Van Oordt" userId="S::karel.vanoordt_eurocities.eu#ext#@ffgaustria.onmicrosoft.com::2832d0b5-7a78-44a3-a51e-246badd48b31" providerId="AD" clId="Web-{2776C084-2362-161D-ACB9-98350900F5A9}" dt="2023-05-23T11:06:40.522" v="455"/>
          <ac:spMkLst>
            <pc:docMk/>
            <pc:sldMk cId="2630343146" sldId="278"/>
            <ac:spMk id="10" creationId="{B1451B49-6050-5D19-6658-5DC970F047E1}"/>
          </ac:spMkLst>
        </pc:spChg>
        <pc:picChg chg="add del mod modCrop">
          <ac:chgData name="Karel Van Oordt" userId="S::karel.vanoordt_eurocities.eu#ext#@ffgaustria.onmicrosoft.com::2832d0b5-7a78-44a3-a51e-246badd48b31" providerId="AD" clId="Web-{2776C084-2362-161D-ACB9-98350900F5A9}" dt="2023-05-23T11:06:58.039" v="457"/>
          <ac:picMkLst>
            <pc:docMk/>
            <pc:sldMk cId="2630343146" sldId="278"/>
            <ac:picMk id="2" creationId="{85D17B89-05E9-1484-ABD2-2B131711316F}"/>
          </ac:picMkLst>
        </pc:picChg>
        <pc:picChg chg="add">
          <ac:chgData name="Karel Van Oordt" userId="S::karel.vanoordt_eurocities.eu#ext#@ffgaustria.onmicrosoft.com::2832d0b5-7a78-44a3-a51e-246badd48b31" providerId="AD" clId="Web-{2776C084-2362-161D-ACB9-98350900F5A9}" dt="2023-05-23T11:06:55.273" v="456"/>
          <ac:picMkLst>
            <pc:docMk/>
            <pc:sldMk cId="2630343146" sldId="278"/>
            <ac:picMk id="12" creationId="{C85A914E-8BC0-9D14-D67F-1A3424971A5D}"/>
          </ac:picMkLst>
        </pc:picChg>
      </pc:sldChg>
      <pc:sldChg chg="addSp delSp modSp addAnim delAnim">
        <pc:chgData name="Karel Van Oordt" userId="S::karel.vanoordt_eurocities.eu#ext#@ffgaustria.onmicrosoft.com::2832d0b5-7a78-44a3-a51e-246badd48b31" providerId="AD" clId="Web-{2776C084-2362-161D-ACB9-98350900F5A9}" dt="2023-05-23T11:42:28.135" v="516" actId="20577"/>
        <pc:sldMkLst>
          <pc:docMk/>
          <pc:sldMk cId="3652368387" sldId="279"/>
        </pc:sldMkLst>
        <pc:spChg chg="mod">
          <ac:chgData name="Karel Van Oordt" userId="S::karel.vanoordt_eurocities.eu#ext#@ffgaustria.onmicrosoft.com::2832d0b5-7a78-44a3-a51e-246badd48b31" providerId="AD" clId="Web-{2776C084-2362-161D-ACB9-98350900F5A9}" dt="2023-05-23T11:42:28.135" v="516" actId="20577"/>
          <ac:spMkLst>
            <pc:docMk/>
            <pc:sldMk cId="3652368387" sldId="279"/>
            <ac:spMk id="7" creationId="{584DA894-EAA6-B163-7CAC-900888238C1B}"/>
          </ac:spMkLst>
        </pc:spChg>
        <pc:spChg chg="del">
          <ac:chgData name="Karel Van Oordt" userId="S::karel.vanoordt_eurocities.eu#ext#@ffgaustria.onmicrosoft.com::2832d0b5-7a78-44a3-a51e-246badd48b31" providerId="AD" clId="Web-{2776C084-2362-161D-ACB9-98350900F5A9}" dt="2023-05-23T10:51:57.786" v="266"/>
          <ac:spMkLst>
            <pc:docMk/>
            <pc:sldMk cId="3652368387" sldId="279"/>
            <ac:spMk id="8" creationId="{BEE026B3-0457-8E86-3D16-E496E16EE7EF}"/>
          </ac:spMkLst>
        </pc:spChg>
        <pc:spChg chg="add del mod">
          <ac:chgData name="Karel Van Oordt" userId="S::karel.vanoordt_eurocities.eu#ext#@ffgaustria.onmicrosoft.com::2832d0b5-7a78-44a3-a51e-246badd48b31" providerId="AD" clId="Web-{2776C084-2362-161D-ACB9-98350900F5A9}" dt="2023-05-23T11:04:13.282" v="423"/>
          <ac:spMkLst>
            <pc:docMk/>
            <pc:sldMk cId="3652368387" sldId="279"/>
            <ac:spMk id="9" creationId="{CA90F3C3-A040-2D99-0A25-D8171A6B6A31}"/>
          </ac:spMkLst>
        </pc:spChg>
        <pc:spChg chg="add mod">
          <ac:chgData name="Karel Van Oordt" userId="S::karel.vanoordt_eurocities.eu#ext#@ffgaustria.onmicrosoft.com::2832d0b5-7a78-44a3-a51e-246badd48b31" providerId="AD" clId="Web-{2776C084-2362-161D-ACB9-98350900F5A9}" dt="2023-05-23T11:04:22.471" v="435" actId="20577"/>
          <ac:spMkLst>
            <pc:docMk/>
            <pc:sldMk cId="3652368387" sldId="279"/>
            <ac:spMk id="11" creationId="{E7CCB8A2-FD74-DD11-B96C-872365111A5D}"/>
          </ac:spMkLst>
        </pc:spChg>
        <pc:spChg chg="add del mod">
          <ac:chgData name="Karel Van Oordt" userId="S::karel.vanoordt_eurocities.eu#ext#@ffgaustria.onmicrosoft.com::2832d0b5-7a78-44a3-a51e-246badd48b31" providerId="AD" clId="Web-{2776C084-2362-161D-ACB9-98350900F5A9}" dt="2023-05-23T11:04:47.924" v="444"/>
          <ac:spMkLst>
            <pc:docMk/>
            <pc:sldMk cId="3652368387" sldId="279"/>
            <ac:spMk id="13" creationId="{58D63C55-C2FE-E52A-D8F5-748068F77636}"/>
          </ac:spMkLst>
        </pc:spChg>
        <pc:spChg chg="add del">
          <ac:chgData name="Karel Van Oordt" userId="S::karel.vanoordt_eurocities.eu#ext#@ffgaustria.onmicrosoft.com::2832d0b5-7a78-44a3-a51e-246badd48b31" providerId="AD" clId="Web-{2776C084-2362-161D-ACB9-98350900F5A9}" dt="2023-05-23T11:04:56.081" v="446"/>
          <ac:spMkLst>
            <pc:docMk/>
            <pc:sldMk cId="3652368387" sldId="279"/>
            <ac:spMk id="14" creationId="{8D2B2640-20C3-A3AD-3C36-D90A309E7932}"/>
          </ac:spMkLst>
        </pc:spChg>
        <pc:picChg chg="add del">
          <ac:chgData name="Karel Van Oordt" userId="S::karel.vanoordt_eurocities.eu#ext#@ffgaustria.onmicrosoft.com::2832d0b5-7a78-44a3-a51e-246badd48b31" providerId="AD" clId="Web-{2776C084-2362-161D-ACB9-98350900F5A9}" dt="2023-05-23T10:55:01.621" v="278"/>
          <ac:picMkLst>
            <pc:docMk/>
            <pc:sldMk cId="3652368387" sldId="279"/>
            <ac:picMk id="5" creationId="{C48EA240-EC8D-9016-5DA5-AA054E059A6B}"/>
          </ac:picMkLst>
        </pc:picChg>
        <pc:picChg chg="add del mod">
          <ac:chgData name="Karel Van Oordt" userId="S::karel.vanoordt_eurocities.eu#ext#@ffgaustria.onmicrosoft.com::2832d0b5-7a78-44a3-a51e-246badd48b31" providerId="AD" clId="Web-{2776C084-2362-161D-ACB9-98350900F5A9}" dt="2023-05-23T11:07:03.257" v="458"/>
          <ac:picMkLst>
            <pc:docMk/>
            <pc:sldMk cId="3652368387" sldId="279"/>
            <ac:picMk id="6" creationId="{108E5EF3-5218-80A5-97D3-27EBDF91BA50}"/>
          </ac:picMkLst>
        </pc:picChg>
        <pc:picChg chg="add mod">
          <ac:chgData name="Karel Van Oordt" userId="S::karel.vanoordt_eurocities.eu#ext#@ffgaustria.onmicrosoft.com::2832d0b5-7a78-44a3-a51e-246badd48b31" providerId="AD" clId="Web-{2776C084-2362-161D-ACB9-98350900F5A9}" dt="2023-05-23T11:07:18.305" v="462" actId="1076"/>
          <ac:picMkLst>
            <pc:docMk/>
            <pc:sldMk cId="3652368387" sldId="279"/>
            <ac:picMk id="15" creationId="{9ABA91F0-6F02-D14F-4F4D-B3B6C97014B6}"/>
          </ac:picMkLst>
        </pc:picChg>
      </pc:sldChg>
    </pc:docChg>
  </pc:docChgLst>
  <pc:docChgLst>
    <pc:chgData name="Nicola Iezza" userId="S::nicola.iezza_iclei-europe.org#ext#@ffgaustria.onmicrosoft.com::19c893bb-4109-46c4-bd21-f198856e83eb" providerId="AD" clId="Web-{3A5A497D-6057-99B5-6C4C-9270E1F2F799}"/>
    <pc:docChg chg="addSld modSld">
      <pc:chgData name="Nicola Iezza" userId="S::nicola.iezza_iclei-europe.org#ext#@ffgaustria.onmicrosoft.com::19c893bb-4109-46c4-bd21-f198856e83eb" providerId="AD" clId="Web-{3A5A497D-6057-99B5-6C4C-9270E1F2F799}" dt="2023-04-27T11:14:55.255" v="203" actId="1076"/>
      <pc:docMkLst>
        <pc:docMk/>
      </pc:docMkLst>
      <pc:sldChg chg="modSp">
        <pc:chgData name="Nicola Iezza" userId="S::nicola.iezza_iclei-europe.org#ext#@ffgaustria.onmicrosoft.com::19c893bb-4109-46c4-bd21-f198856e83eb" providerId="AD" clId="Web-{3A5A497D-6057-99B5-6C4C-9270E1F2F799}" dt="2023-04-27T11:07:13.383" v="5" actId="20577"/>
        <pc:sldMkLst>
          <pc:docMk/>
          <pc:sldMk cId="704203528" sldId="274"/>
        </pc:sldMkLst>
        <pc:spChg chg="mod">
          <ac:chgData name="Nicola Iezza" userId="S::nicola.iezza_iclei-europe.org#ext#@ffgaustria.onmicrosoft.com::19c893bb-4109-46c4-bd21-f198856e83eb" providerId="AD" clId="Web-{3A5A497D-6057-99B5-6C4C-9270E1F2F799}" dt="2023-04-27T11:07:13.383" v="5" actId="20577"/>
          <ac:spMkLst>
            <pc:docMk/>
            <pc:sldMk cId="704203528" sldId="274"/>
            <ac:spMk id="2" creationId="{2FF0DAF2-C7C5-056E-A1A6-0E23BD3702A4}"/>
          </ac:spMkLst>
        </pc:spChg>
      </pc:sldChg>
      <pc:sldChg chg="addSp delSp modSp new">
        <pc:chgData name="Nicola Iezza" userId="S::nicola.iezza_iclei-europe.org#ext#@ffgaustria.onmicrosoft.com::19c893bb-4109-46c4-bd21-f198856e83eb" providerId="AD" clId="Web-{3A5A497D-6057-99B5-6C4C-9270E1F2F799}" dt="2023-04-27T11:13:03.346" v="166"/>
        <pc:sldMkLst>
          <pc:docMk/>
          <pc:sldMk cId="2068191725" sldId="281"/>
        </pc:sldMkLst>
        <pc:spChg chg="mod">
          <ac:chgData name="Nicola Iezza" userId="S::nicola.iezza_iclei-europe.org#ext#@ffgaustria.onmicrosoft.com::19c893bb-4109-46c4-bd21-f198856e83eb" providerId="AD" clId="Web-{3A5A497D-6057-99B5-6C4C-9270E1F2F799}" dt="2023-04-27T11:12:06.172" v="164" actId="20577"/>
          <ac:spMkLst>
            <pc:docMk/>
            <pc:sldMk cId="2068191725" sldId="281"/>
            <ac:spMk id="2" creationId="{8DE70F90-1FF6-388B-AB75-2296A5D922A9}"/>
          </ac:spMkLst>
        </pc:spChg>
        <pc:spChg chg="mod">
          <ac:chgData name="Nicola Iezza" userId="S::nicola.iezza_iclei-europe.org#ext#@ffgaustria.onmicrosoft.com::19c893bb-4109-46c4-bd21-f198856e83eb" providerId="AD" clId="Web-{3A5A497D-6057-99B5-6C4C-9270E1F2F799}" dt="2023-04-27T11:02:01.093" v="1" actId="20577"/>
          <ac:spMkLst>
            <pc:docMk/>
            <pc:sldMk cId="2068191725" sldId="281"/>
            <ac:spMk id="3" creationId="{6BFFEB13-226E-C4A2-3E04-A77C68183331}"/>
          </ac:spMkLst>
        </pc:spChg>
        <pc:spChg chg="mod">
          <ac:chgData name="Nicola Iezza" userId="S::nicola.iezza_iclei-europe.org#ext#@ffgaustria.onmicrosoft.com::19c893bb-4109-46c4-bd21-f198856e83eb" providerId="AD" clId="Web-{3A5A497D-6057-99B5-6C4C-9270E1F2F799}" dt="2023-04-27T11:02:06.765" v="2" actId="20577"/>
          <ac:spMkLst>
            <pc:docMk/>
            <pc:sldMk cId="2068191725" sldId="281"/>
            <ac:spMk id="4" creationId="{0985E249-AFA0-DDA6-588C-F31F464EBBFD}"/>
          </ac:spMkLst>
        </pc:spChg>
        <pc:picChg chg="add del mod">
          <ac:chgData name="Nicola Iezza" userId="S::nicola.iezza_iclei-europe.org#ext#@ffgaustria.onmicrosoft.com::19c893bb-4109-46c4-bd21-f198856e83eb" providerId="AD" clId="Web-{3A5A497D-6057-99B5-6C4C-9270E1F2F799}" dt="2023-04-27T11:13:03.346" v="166"/>
          <ac:picMkLst>
            <pc:docMk/>
            <pc:sldMk cId="2068191725" sldId="281"/>
            <ac:picMk id="5" creationId="{81A3F0C8-E46C-B51F-63FB-19690BA2926E}"/>
          </ac:picMkLst>
        </pc:picChg>
      </pc:sldChg>
      <pc:sldChg chg="modSp new">
        <pc:chgData name="Nicola Iezza" userId="S::nicola.iezza_iclei-europe.org#ext#@ffgaustria.onmicrosoft.com::19c893bb-4109-46c4-bd21-f198856e83eb" providerId="AD" clId="Web-{3A5A497D-6057-99B5-6C4C-9270E1F2F799}" dt="2023-04-27T11:13:47.206" v="182" actId="20577"/>
        <pc:sldMkLst>
          <pc:docMk/>
          <pc:sldMk cId="787120596" sldId="282"/>
        </pc:sldMkLst>
        <pc:spChg chg="mod">
          <ac:chgData name="Nicola Iezza" userId="S::nicola.iezza_iclei-europe.org#ext#@ffgaustria.onmicrosoft.com::19c893bb-4109-46c4-bd21-f198856e83eb" providerId="AD" clId="Web-{3A5A497D-6057-99B5-6C4C-9270E1F2F799}" dt="2023-04-27T11:13:47.206" v="182" actId="20577"/>
          <ac:spMkLst>
            <pc:docMk/>
            <pc:sldMk cId="787120596" sldId="282"/>
            <ac:spMk id="2" creationId="{028BBC3E-75BF-F4B8-B764-9AFEAAE1BC16}"/>
          </ac:spMkLst>
        </pc:spChg>
        <pc:spChg chg="mod">
          <ac:chgData name="Nicola Iezza" userId="S::nicola.iezza_iclei-europe.org#ext#@ffgaustria.onmicrosoft.com::19c893bb-4109-46c4-bd21-f198856e83eb" providerId="AD" clId="Web-{3A5A497D-6057-99B5-6C4C-9270E1F2F799}" dt="2023-04-27T11:13:22.362" v="168" actId="20577"/>
          <ac:spMkLst>
            <pc:docMk/>
            <pc:sldMk cId="787120596" sldId="282"/>
            <ac:spMk id="3" creationId="{3C0DBB66-6A1B-90D9-C211-D82511D22DE4}"/>
          </ac:spMkLst>
        </pc:spChg>
        <pc:spChg chg="mod">
          <ac:chgData name="Nicola Iezza" userId="S::nicola.iezza_iclei-europe.org#ext#@ffgaustria.onmicrosoft.com::19c893bb-4109-46c4-bd21-f198856e83eb" providerId="AD" clId="Web-{3A5A497D-6057-99B5-6C4C-9270E1F2F799}" dt="2023-04-27T11:13:32.206" v="177" actId="20577"/>
          <ac:spMkLst>
            <pc:docMk/>
            <pc:sldMk cId="787120596" sldId="282"/>
            <ac:spMk id="4" creationId="{837735EB-1C56-1A9A-6ED9-0E0EDFB48FE5}"/>
          </ac:spMkLst>
        </pc:spChg>
      </pc:sldChg>
      <pc:sldChg chg="addSp modSp add replId">
        <pc:chgData name="Nicola Iezza" userId="S::nicola.iezza_iclei-europe.org#ext#@ffgaustria.onmicrosoft.com::19c893bb-4109-46c4-bd21-f198856e83eb" providerId="AD" clId="Web-{3A5A497D-6057-99B5-6C4C-9270E1F2F799}" dt="2023-04-27T11:14:55.255" v="203" actId="1076"/>
        <pc:sldMkLst>
          <pc:docMk/>
          <pc:sldMk cId="3844602533" sldId="283"/>
        </pc:sldMkLst>
        <pc:spChg chg="mod">
          <ac:chgData name="Nicola Iezza" userId="S::nicola.iezza_iclei-europe.org#ext#@ffgaustria.onmicrosoft.com::19c893bb-4109-46c4-bd21-f198856e83eb" providerId="AD" clId="Web-{3A5A497D-6057-99B5-6C4C-9270E1F2F799}" dt="2023-04-27T11:14:50.333" v="201" actId="1076"/>
          <ac:spMkLst>
            <pc:docMk/>
            <pc:sldMk cId="3844602533" sldId="283"/>
            <ac:spMk id="2" creationId="{028BBC3E-75BF-F4B8-B764-9AFEAAE1BC16}"/>
          </ac:spMkLst>
        </pc:spChg>
        <pc:spChg chg="mod">
          <ac:chgData name="Nicola Iezza" userId="S::nicola.iezza_iclei-europe.org#ext#@ffgaustria.onmicrosoft.com::19c893bb-4109-46c4-bd21-f198856e83eb" providerId="AD" clId="Web-{3A5A497D-6057-99B5-6C4C-9270E1F2F799}" dt="2023-04-27T11:14:46.130" v="200" actId="1076"/>
          <ac:spMkLst>
            <pc:docMk/>
            <pc:sldMk cId="3844602533" sldId="283"/>
            <ac:spMk id="4" creationId="{837735EB-1C56-1A9A-6ED9-0E0EDFB48FE5}"/>
          </ac:spMkLst>
        </pc:spChg>
        <pc:picChg chg="add mod">
          <ac:chgData name="Nicola Iezza" userId="S::nicola.iezza_iclei-europe.org#ext#@ffgaustria.onmicrosoft.com::19c893bb-4109-46c4-bd21-f198856e83eb" providerId="AD" clId="Web-{3A5A497D-6057-99B5-6C4C-9270E1F2F799}" dt="2023-04-27T11:14:55.255" v="203" actId="1076"/>
          <ac:picMkLst>
            <pc:docMk/>
            <pc:sldMk cId="3844602533" sldId="283"/>
            <ac:picMk id="5" creationId="{8E2B8354-4BBE-6025-338E-D8881108336D}"/>
          </ac:picMkLst>
        </pc:picChg>
      </pc:sldChg>
    </pc:docChg>
  </pc:docChgLst>
  <pc:docChgLst>
    <pc:chgData name="Karel Van Oordt" userId="S::karel.vanoordt_eurocities.eu#ext#@ffgaustria.onmicrosoft.com::2832d0b5-7a78-44a3-a51e-246badd48b31" providerId="AD" clId="Web-{B3AAF5E0-518D-083B-E48E-4CF28F5F8907}"/>
    <pc:docChg chg="modSld">
      <pc:chgData name="Karel Van Oordt" userId="S::karel.vanoordt_eurocities.eu#ext#@ffgaustria.onmicrosoft.com::2832d0b5-7a78-44a3-a51e-246badd48b31" providerId="AD" clId="Web-{B3AAF5E0-518D-083B-E48E-4CF28F5F8907}" dt="2023-06-05T10:29:06.774" v="0" actId="1076"/>
      <pc:docMkLst>
        <pc:docMk/>
      </pc:docMkLst>
      <pc:sldChg chg="modSp">
        <pc:chgData name="Karel Van Oordt" userId="S::karel.vanoordt_eurocities.eu#ext#@ffgaustria.onmicrosoft.com::2832d0b5-7a78-44a3-a51e-246badd48b31" providerId="AD" clId="Web-{B3AAF5E0-518D-083B-E48E-4CF28F5F8907}" dt="2023-06-05T10:29:06.774" v="0" actId="1076"/>
        <pc:sldMkLst>
          <pc:docMk/>
          <pc:sldMk cId="2630343146" sldId="278"/>
        </pc:sldMkLst>
        <pc:spChg chg="mod">
          <ac:chgData name="Karel Van Oordt" userId="S::karel.vanoordt_eurocities.eu#ext#@ffgaustria.onmicrosoft.com::2832d0b5-7a78-44a3-a51e-246badd48b31" providerId="AD" clId="Web-{B3AAF5E0-518D-083B-E48E-4CF28F5F8907}" dt="2023-06-05T10:29:06.774" v="0" actId="1076"/>
          <ac:spMkLst>
            <pc:docMk/>
            <pc:sldMk cId="2630343146" sldId="278"/>
            <ac:spMk id="7" creationId="{584DA894-EAA6-B163-7CAC-900888238C1B}"/>
          </ac:spMkLst>
        </pc:spChg>
      </pc:sldChg>
    </pc:docChg>
  </pc:docChgLst>
  <pc:docChgLst>
    <pc:chgData name="Giulia Campodonico -  ENoLL" userId="S::giulia.campodonico_enoll.org#ext#@ffgaustria.onmicrosoft.com::b559bd45-c539-4969-9dfe-dbfcb59137e5" providerId="AD" clId="Web-{3E600471-FA52-48B7-9CE4-494BEFF59B6A}"/>
    <pc:docChg chg="modSld">
      <pc:chgData name="Giulia Campodonico -  ENoLL" userId="S::giulia.campodonico_enoll.org#ext#@ffgaustria.onmicrosoft.com::b559bd45-c539-4969-9dfe-dbfcb59137e5" providerId="AD" clId="Web-{3E600471-FA52-48B7-9CE4-494BEFF59B6A}" dt="2023-04-27T10:56:54.468" v="8" actId="20577"/>
      <pc:docMkLst>
        <pc:docMk/>
      </pc:docMkLst>
      <pc:sldChg chg="modSp">
        <pc:chgData name="Giulia Campodonico -  ENoLL" userId="S::giulia.campodonico_enoll.org#ext#@ffgaustria.onmicrosoft.com::b559bd45-c539-4969-9dfe-dbfcb59137e5" providerId="AD" clId="Web-{3E600471-FA52-48B7-9CE4-494BEFF59B6A}" dt="2023-04-27T10:56:54.468" v="8" actId="20577"/>
        <pc:sldMkLst>
          <pc:docMk/>
          <pc:sldMk cId="563290940" sldId="275"/>
        </pc:sldMkLst>
        <pc:spChg chg="mod">
          <ac:chgData name="Giulia Campodonico -  ENoLL" userId="S::giulia.campodonico_enoll.org#ext#@ffgaustria.onmicrosoft.com::b559bd45-c539-4969-9dfe-dbfcb59137e5" providerId="AD" clId="Web-{3E600471-FA52-48B7-9CE4-494BEFF59B6A}" dt="2023-04-27T10:56:54.468" v="8" actId="20577"/>
          <ac:spMkLst>
            <pc:docMk/>
            <pc:sldMk cId="563290940" sldId="275"/>
            <ac:spMk id="2" creationId="{2FF0DAF2-C7C5-056E-A1A6-0E23BD3702A4}"/>
          </ac:spMkLst>
        </pc:spChg>
      </pc:sldChg>
    </pc:docChg>
  </pc:docChgLst>
  <pc:docChgLst>
    <pc:chgData name="Jaume MARQUÈS COLOM" userId="S::jaume.marques-colom_iclei.org#ext#@ffgaustria.onmicrosoft.com::741f78c2-e412-480b-beb0-3ac9f780243d" providerId="AD" clId="Web-{FC54CC9C-5F0C-62D4-31E3-1A8D4CABE4C3}"/>
    <pc:docChg chg="modSld">
      <pc:chgData name="Jaume MARQUÈS COLOM" userId="S::jaume.marques-colom_iclei.org#ext#@ffgaustria.onmicrosoft.com::741f78c2-e412-480b-beb0-3ac9f780243d" providerId="AD" clId="Web-{FC54CC9C-5F0C-62D4-31E3-1A8D4CABE4C3}" dt="2023-06-16T15:19:38.882" v="61" actId="20577"/>
      <pc:docMkLst>
        <pc:docMk/>
      </pc:docMkLst>
      <pc:sldChg chg="modSp">
        <pc:chgData name="Jaume MARQUÈS COLOM" userId="S::jaume.marques-colom_iclei.org#ext#@ffgaustria.onmicrosoft.com::741f78c2-e412-480b-beb0-3ac9f780243d" providerId="AD" clId="Web-{FC54CC9C-5F0C-62D4-31E3-1A8D4CABE4C3}" dt="2023-06-16T15:19:38.882" v="61" actId="20577"/>
        <pc:sldMkLst>
          <pc:docMk/>
          <pc:sldMk cId="400713918" sldId="273"/>
        </pc:sldMkLst>
        <pc:spChg chg="mod">
          <ac:chgData name="Jaume MARQUÈS COLOM" userId="S::jaume.marques-colom_iclei.org#ext#@ffgaustria.onmicrosoft.com::741f78c2-e412-480b-beb0-3ac9f780243d" providerId="AD" clId="Web-{FC54CC9C-5F0C-62D4-31E3-1A8D4CABE4C3}" dt="2023-06-16T15:19:38.882" v="61" actId="20577"/>
          <ac:spMkLst>
            <pc:docMk/>
            <pc:sldMk cId="400713918" sldId="273"/>
            <ac:spMk id="2" creationId="{2FF0DAF2-C7C5-056E-A1A6-0E23BD3702A4}"/>
          </ac:spMkLst>
        </pc:spChg>
      </pc:sldChg>
    </pc:docChg>
  </pc:docChgLst>
  <pc:docChgLst>
    <pc:chgData name="Felix Akrofi" userId="S::felix.akrofi_iclei.org#ext#@ffgaustria.onmicrosoft.com::e25dda61-adf7-4d1f-b568-c80b8c13e71d" providerId="AD" clId="Web-{08045D7D-06C9-4DE5-AD5B-E59875FB6859}"/>
    <pc:docChg chg="modSld">
      <pc:chgData name="Felix Akrofi" userId="S::felix.akrofi_iclei.org#ext#@ffgaustria.onmicrosoft.com::e25dda61-adf7-4d1f-b568-c80b8c13e71d" providerId="AD" clId="Web-{08045D7D-06C9-4DE5-AD5B-E59875FB6859}" dt="2023-04-26T17:20:51.781" v="757"/>
      <pc:docMkLst>
        <pc:docMk/>
      </pc:docMkLst>
      <pc:sldChg chg="modSp">
        <pc:chgData name="Felix Akrofi" userId="S::felix.akrofi_iclei.org#ext#@ffgaustria.onmicrosoft.com::e25dda61-adf7-4d1f-b568-c80b8c13e71d" providerId="AD" clId="Web-{08045D7D-06C9-4DE5-AD5B-E59875FB6859}" dt="2023-04-26T17:20:51.781" v="757"/>
        <pc:sldMkLst>
          <pc:docMk/>
          <pc:sldMk cId="704203528" sldId="274"/>
        </pc:sldMkLst>
        <pc:spChg chg="mod">
          <ac:chgData name="Felix Akrofi" userId="S::felix.akrofi_iclei.org#ext#@ffgaustria.onmicrosoft.com::e25dda61-adf7-4d1f-b568-c80b8c13e71d" providerId="AD" clId="Web-{08045D7D-06C9-4DE5-AD5B-E59875FB6859}" dt="2023-04-26T17:20:51.781" v="757"/>
          <ac:spMkLst>
            <pc:docMk/>
            <pc:sldMk cId="704203528" sldId="274"/>
            <ac:spMk id="2" creationId="{2FF0DAF2-C7C5-056E-A1A6-0E23BD3702A4}"/>
          </ac:spMkLst>
        </pc:spChg>
      </pc:sldChg>
    </pc:docChg>
  </pc:docChgLst>
  <pc:docChgLst>
    <pc:chgData name="Karel Van Oordt" userId="S::karel.vanoordt_eurocities.eu#ext#@ffgaustria.onmicrosoft.com::2832d0b5-7a78-44a3-a51e-246badd48b31" providerId="AD" clId="Web-{F94CE23A-DAB2-D386-3DA4-1673D6EA713F}"/>
    <pc:docChg chg="modSld">
      <pc:chgData name="Karel Van Oordt" userId="S::karel.vanoordt_eurocities.eu#ext#@ffgaustria.onmicrosoft.com::2832d0b5-7a78-44a3-a51e-246badd48b31" providerId="AD" clId="Web-{F94CE23A-DAB2-D386-3DA4-1673D6EA713F}" dt="2023-04-27T09:41:08.282" v="77" actId="20577"/>
      <pc:docMkLst>
        <pc:docMk/>
      </pc:docMkLst>
      <pc:sldChg chg="modSp">
        <pc:chgData name="Karel Van Oordt" userId="S::karel.vanoordt_eurocities.eu#ext#@ffgaustria.onmicrosoft.com::2832d0b5-7a78-44a3-a51e-246badd48b31" providerId="AD" clId="Web-{F94CE23A-DAB2-D386-3DA4-1673D6EA713F}" dt="2023-04-27T09:41:08.282" v="77" actId="20577"/>
        <pc:sldMkLst>
          <pc:docMk/>
          <pc:sldMk cId="2630343146" sldId="278"/>
        </pc:sldMkLst>
        <pc:spChg chg="mod">
          <ac:chgData name="Karel Van Oordt" userId="S::karel.vanoordt_eurocities.eu#ext#@ffgaustria.onmicrosoft.com::2832d0b5-7a78-44a3-a51e-246badd48b31" providerId="AD" clId="Web-{F94CE23A-DAB2-D386-3DA4-1673D6EA713F}" dt="2023-04-27T09:41:08.282" v="77" actId="20577"/>
          <ac:spMkLst>
            <pc:docMk/>
            <pc:sldMk cId="2630343146" sldId="278"/>
            <ac:spMk id="7" creationId="{584DA894-EAA6-B163-7CAC-900888238C1B}"/>
          </ac:spMkLst>
        </pc:spChg>
      </pc:sldChg>
      <pc:sldChg chg="modSp">
        <pc:chgData name="Karel Van Oordt" userId="S::karel.vanoordt_eurocities.eu#ext#@ffgaustria.onmicrosoft.com::2832d0b5-7a78-44a3-a51e-246badd48b31" providerId="AD" clId="Web-{F94CE23A-DAB2-D386-3DA4-1673D6EA713F}" dt="2023-04-26T14:45:36.945" v="1" actId="20577"/>
        <pc:sldMkLst>
          <pc:docMk/>
          <pc:sldMk cId="3652368387" sldId="279"/>
        </pc:sldMkLst>
        <pc:spChg chg="mod">
          <ac:chgData name="Karel Van Oordt" userId="S::karel.vanoordt_eurocities.eu#ext#@ffgaustria.onmicrosoft.com::2832d0b5-7a78-44a3-a51e-246badd48b31" providerId="AD" clId="Web-{F94CE23A-DAB2-D386-3DA4-1673D6EA713F}" dt="2023-04-26T14:45:36.945" v="1" actId="20577"/>
          <ac:spMkLst>
            <pc:docMk/>
            <pc:sldMk cId="3652368387" sldId="279"/>
            <ac:spMk id="8" creationId="{BEE026B3-0457-8E86-3D16-E496E16EE7EF}"/>
          </ac:spMkLst>
        </pc:spChg>
      </pc:sldChg>
    </pc:docChg>
  </pc:docChgLst>
  <pc:docChgLst>
    <pc:chgData name="Karel Van Oordt" userId="S::karel.vanoordt_eurocities.eu#ext#@ffgaustria.onmicrosoft.com::2832d0b5-7a78-44a3-a51e-246badd48b31" providerId="AD" clId="Web-{C797DFE1-BD38-CB05-C7F5-07513BDBA69C}"/>
    <pc:docChg chg="addSld delSld modSld">
      <pc:chgData name="Karel Van Oordt" userId="S::karel.vanoordt_eurocities.eu#ext#@ffgaustria.onmicrosoft.com::2832d0b5-7a78-44a3-a51e-246badd48b31" providerId="AD" clId="Web-{C797DFE1-BD38-CB05-C7F5-07513BDBA69C}" dt="2023-04-26T14:39:35.106" v="594" actId="1076"/>
      <pc:docMkLst>
        <pc:docMk/>
      </pc:docMkLst>
      <pc:sldChg chg="del">
        <pc:chgData name="Karel Van Oordt" userId="S::karel.vanoordt_eurocities.eu#ext#@ffgaustria.onmicrosoft.com::2832d0b5-7a78-44a3-a51e-246badd48b31" providerId="AD" clId="Web-{C797DFE1-BD38-CB05-C7F5-07513BDBA69C}" dt="2023-04-26T14:23:00.342" v="211"/>
        <pc:sldMkLst>
          <pc:docMk/>
          <pc:sldMk cId="2027005272" sldId="268"/>
        </pc:sldMkLst>
      </pc:sldChg>
      <pc:sldChg chg="addSp delSp modSp">
        <pc:chgData name="Karel Van Oordt" userId="S::karel.vanoordt_eurocities.eu#ext#@ffgaustria.onmicrosoft.com::2832d0b5-7a78-44a3-a51e-246badd48b31" providerId="AD" clId="Web-{C797DFE1-BD38-CB05-C7F5-07513BDBA69C}" dt="2023-04-26T14:22:54.920" v="210" actId="1076"/>
        <pc:sldMkLst>
          <pc:docMk/>
          <pc:sldMk cId="3009761736" sldId="277"/>
        </pc:sldMkLst>
        <pc:spChg chg="mod">
          <ac:chgData name="Karel Van Oordt" userId="S::karel.vanoordt_eurocities.eu#ext#@ffgaustria.onmicrosoft.com::2832d0b5-7a78-44a3-a51e-246badd48b31" providerId="AD" clId="Web-{C797DFE1-BD38-CB05-C7F5-07513BDBA69C}" dt="2023-04-26T14:22:15.309" v="202" actId="1076"/>
          <ac:spMkLst>
            <pc:docMk/>
            <pc:sldMk cId="3009761736" sldId="277"/>
            <ac:spMk id="5" creationId="{BA6EDEFA-9CD8-ADD7-13F8-30453C0435E7}"/>
          </ac:spMkLst>
        </pc:spChg>
        <pc:spChg chg="add mod">
          <ac:chgData name="Karel Van Oordt" userId="S::karel.vanoordt_eurocities.eu#ext#@ffgaustria.onmicrosoft.com::2832d0b5-7a78-44a3-a51e-246badd48b31" providerId="AD" clId="Web-{C797DFE1-BD38-CB05-C7F5-07513BDBA69C}" dt="2023-04-26T14:22:18.481" v="203" actId="1076"/>
          <ac:spMkLst>
            <pc:docMk/>
            <pc:sldMk cId="3009761736" sldId="277"/>
            <ac:spMk id="14" creationId="{BA735711-1D49-014C-8745-49F3DA7C1C24}"/>
          </ac:spMkLst>
        </pc:spChg>
        <pc:picChg chg="mod">
          <ac:chgData name="Karel Van Oordt" userId="S::karel.vanoordt_eurocities.eu#ext#@ffgaustria.onmicrosoft.com::2832d0b5-7a78-44a3-a51e-246badd48b31" providerId="AD" clId="Web-{C797DFE1-BD38-CB05-C7F5-07513BDBA69C}" dt="2023-04-26T14:21:37.777" v="169" actId="14100"/>
          <ac:picMkLst>
            <pc:docMk/>
            <pc:sldMk cId="3009761736" sldId="277"/>
            <ac:picMk id="2" creationId="{A581200B-1FD7-638F-CD9F-775D15F79172}"/>
          </ac:picMkLst>
        </pc:picChg>
        <pc:picChg chg="add del mod ord">
          <ac:chgData name="Karel Van Oordt" userId="S::karel.vanoordt_eurocities.eu#ext#@ffgaustria.onmicrosoft.com::2832d0b5-7a78-44a3-a51e-246badd48b31" providerId="AD" clId="Web-{C797DFE1-BD38-CB05-C7F5-07513BDBA69C}" dt="2023-04-26T14:16:39.409" v="96"/>
          <ac:picMkLst>
            <pc:docMk/>
            <pc:sldMk cId="3009761736" sldId="277"/>
            <ac:picMk id="7" creationId="{5436CA78-F0C7-CDC1-D6B6-2C9BC3D8EBAE}"/>
          </ac:picMkLst>
        </pc:picChg>
        <pc:picChg chg="add del mod ord">
          <ac:chgData name="Karel Van Oordt" userId="S::karel.vanoordt_eurocities.eu#ext#@ffgaustria.onmicrosoft.com::2832d0b5-7a78-44a3-a51e-246badd48b31" providerId="AD" clId="Web-{C797DFE1-BD38-CB05-C7F5-07513BDBA69C}" dt="2023-04-26T14:16:39.409" v="95"/>
          <ac:picMkLst>
            <pc:docMk/>
            <pc:sldMk cId="3009761736" sldId="277"/>
            <ac:picMk id="9" creationId="{13AD8DDD-4BD2-B66B-E930-294EAAF83D4C}"/>
          </ac:picMkLst>
        </pc:picChg>
        <pc:picChg chg="add mod">
          <ac:chgData name="Karel Van Oordt" userId="S::karel.vanoordt_eurocities.eu#ext#@ffgaustria.onmicrosoft.com::2832d0b5-7a78-44a3-a51e-246badd48b31" providerId="AD" clId="Web-{C797DFE1-BD38-CB05-C7F5-07513BDBA69C}" dt="2023-04-26T14:22:54.920" v="210" actId="1076"/>
          <ac:picMkLst>
            <pc:docMk/>
            <pc:sldMk cId="3009761736" sldId="277"/>
            <ac:picMk id="11" creationId="{E8B1427D-0389-0B95-16BA-35692CA2B21F}"/>
          </ac:picMkLst>
        </pc:picChg>
        <pc:picChg chg="add mod">
          <ac:chgData name="Karel Van Oordt" userId="S::karel.vanoordt_eurocities.eu#ext#@ffgaustria.onmicrosoft.com::2832d0b5-7a78-44a3-a51e-246badd48b31" providerId="AD" clId="Web-{C797DFE1-BD38-CB05-C7F5-07513BDBA69C}" dt="2023-04-26T14:22:36.935" v="207" actId="14100"/>
          <ac:picMkLst>
            <pc:docMk/>
            <pc:sldMk cId="3009761736" sldId="277"/>
            <ac:picMk id="13" creationId="{2C3C1C75-D71B-46AF-B934-3E73C3D7A592}"/>
          </ac:picMkLst>
        </pc:picChg>
      </pc:sldChg>
      <pc:sldChg chg="addSp delSp modSp add del replId">
        <pc:chgData name="Karel Van Oordt" userId="S::karel.vanoordt_eurocities.eu#ext#@ffgaustria.onmicrosoft.com::2832d0b5-7a78-44a3-a51e-246badd48b31" providerId="AD" clId="Web-{C797DFE1-BD38-CB05-C7F5-07513BDBA69C}" dt="2023-04-26T14:37:38.775" v="543" actId="20577"/>
        <pc:sldMkLst>
          <pc:docMk/>
          <pc:sldMk cId="2630343146" sldId="278"/>
        </pc:sldMkLst>
        <pc:spChg chg="add mod">
          <ac:chgData name="Karel Van Oordt" userId="S::karel.vanoordt_eurocities.eu#ext#@ffgaustria.onmicrosoft.com::2832d0b5-7a78-44a3-a51e-246badd48b31" providerId="AD" clId="Web-{C797DFE1-BD38-CB05-C7F5-07513BDBA69C}" dt="2023-04-26T14:37:38.775" v="543" actId="20577"/>
          <ac:spMkLst>
            <pc:docMk/>
            <pc:sldMk cId="2630343146" sldId="278"/>
            <ac:spMk id="7" creationId="{584DA894-EAA6-B163-7CAC-900888238C1B}"/>
          </ac:spMkLst>
        </pc:spChg>
        <pc:spChg chg="add del mod">
          <ac:chgData name="Karel Van Oordt" userId="S::karel.vanoordt_eurocities.eu#ext#@ffgaustria.onmicrosoft.com::2832d0b5-7a78-44a3-a51e-246badd48b31" providerId="AD" clId="Web-{C797DFE1-BD38-CB05-C7F5-07513BDBA69C}" dt="2023-04-26T14:27:35.772" v="307"/>
          <ac:spMkLst>
            <pc:docMk/>
            <pc:sldMk cId="2630343146" sldId="278"/>
            <ac:spMk id="8" creationId="{BEE026B3-0457-8E86-3D16-E496E16EE7EF}"/>
          </ac:spMkLst>
        </pc:spChg>
        <pc:picChg chg="del">
          <ac:chgData name="Karel Van Oordt" userId="S::karel.vanoordt_eurocities.eu#ext#@ffgaustria.onmicrosoft.com::2832d0b5-7a78-44a3-a51e-246badd48b31" providerId="AD" clId="Web-{C797DFE1-BD38-CB05-C7F5-07513BDBA69C}" dt="2023-04-26T14:13:02.543" v="2"/>
          <ac:picMkLst>
            <pc:docMk/>
            <pc:sldMk cId="2630343146" sldId="278"/>
            <ac:picMk id="5" creationId="{1F4DD081-DDC9-22B7-F2A8-BC59A42E322E}"/>
          </ac:picMkLst>
        </pc:picChg>
        <pc:picChg chg="del">
          <ac:chgData name="Karel Van Oordt" userId="S::karel.vanoordt_eurocities.eu#ext#@ffgaustria.onmicrosoft.com::2832d0b5-7a78-44a3-a51e-246badd48b31" providerId="AD" clId="Web-{C797DFE1-BD38-CB05-C7F5-07513BDBA69C}" dt="2023-04-26T14:13:02.543" v="1"/>
          <ac:picMkLst>
            <pc:docMk/>
            <pc:sldMk cId="2630343146" sldId="278"/>
            <ac:picMk id="6" creationId="{C2747819-2FE5-5A57-767F-78AA19C35754}"/>
          </ac:picMkLst>
        </pc:picChg>
      </pc:sldChg>
      <pc:sldChg chg="modSp add replId">
        <pc:chgData name="Karel Van Oordt" userId="S::karel.vanoordt_eurocities.eu#ext#@ffgaustria.onmicrosoft.com::2832d0b5-7a78-44a3-a51e-246badd48b31" providerId="AD" clId="Web-{C797DFE1-BD38-CB05-C7F5-07513BDBA69C}" dt="2023-04-26T14:39:35.106" v="594" actId="1076"/>
        <pc:sldMkLst>
          <pc:docMk/>
          <pc:sldMk cId="3652368387" sldId="279"/>
        </pc:sldMkLst>
        <pc:spChg chg="mod">
          <ac:chgData name="Karel Van Oordt" userId="S::karel.vanoordt_eurocities.eu#ext#@ffgaustria.onmicrosoft.com::2832d0b5-7a78-44a3-a51e-246badd48b31" providerId="AD" clId="Web-{C797DFE1-BD38-CB05-C7F5-07513BDBA69C}" dt="2023-04-26T14:39:28.028" v="592" actId="20577"/>
          <ac:spMkLst>
            <pc:docMk/>
            <pc:sldMk cId="3652368387" sldId="279"/>
            <ac:spMk id="7" creationId="{584DA894-EAA6-B163-7CAC-900888238C1B}"/>
          </ac:spMkLst>
        </pc:spChg>
        <pc:spChg chg="mod">
          <ac:chgData name="Karel Van Oordt" userId="S::karel.vanoordt_eurocities.eu#ext#@ffgaustria.onmicrosoft.com::2832d0b5-7a78-44a3-a51e-246badd48b31" providerId="AD" clId="Web-{C797DFE1-BD38-CB05-C7F5-07513BDBA69C}" dt="2023-04-26T14:39:35.106" v="594" actId="1076"/>
          <ac:spMkLst>
            <pc:docMk/>
            <pc:sldMk cId="3652368387" sldId="279"/>
            <ac:spMk id="8" creationId="{BEE026B3-0457-8E86-3D16-E496E16EE7EF}"/>
          </ac:spMkLst>
        </pc:spChg>
      </pc:sldChg>
    </pc:docChg>
  </pc:docChgLst>
  <pc:docChgLst>
    <pc:chgData name="Gianni NARDONE" userId="S::gianni.nardone_lgi.earth#ext#@ffgaustria.onmicrosoft.com::7ff7fdbf-f647-41ce-9e9b-d6cec8516a82" providerId="AD" clId="Web-{417540C4-668C-F709-5C49-E935049DA5CA}"/>
    <pc:docChg chg="modSld">
      <pc:chgData name="Gianni NARDONE" userId="S::gianni.nardone_lgi.earth#ext#@ffgaustria.onmicrosoft.com::7ff7fdbf-f647-41ce-9e9b-d6cec8516a82" providerId="AD" clId="Web-{417540C4-668C-F709-5C49-E935049DA5CA}" dt="2023-04-25T09:21:15.876" v="7"/>
      <pc:docMkLst>
        <pc:docMk/>
      </pc:docMkLst>
      <pc:sldChg chg="addSp delSp modSp">
        <pc:chgData name="Gianni NARDONE" userId="S::gianni.nardone_lgi.earth#ext#@ffgaustria.onmicrosoft.com::7ff7fdbf-f647-41ce-9e9b-d6cec8516a82" providerId="AD" clId="Web-{417540C4-668C-F709-5C49-E935049DA5CA}" dt="2023-04-25T09:21:15.876" v="7"/>
        <pc:sldMkLst>
          <pc:docMk/>
          <pc:sldMk cId="2027005272" sldId="268"/>
        </pc:sldMkLst>
        <pc:spChg chg="del mod">
          <ac:chgData name="Gianni NARDONE" userId="S::gianni.nardone_lgi.earth#ext#@ffgaustria.onmicrosoft.com::7ff7fdbf-f647-41ce-9e9b-d6cec8516a82" providerId="AD" clId="Web-{417540C4-668C-F709-5C49-E935049DA5CA}" dt="2023-04-25T09:21:07.985" v="5"/>
          <ac:spMkLst>
            <pc:docMk/>
            <pc:sldMk cId="2027005272" sldId="268"/>
            <ac:spMk id="2" creationId="{2FF0DAF2-C7C5-056E-A1A6-0E23BD3702A4}"/>
          </ac:spMkLst>
        </pc:spChg>
        <pc:spChg chg="add del mod">
          <ac:chgData name="Gianni NARDONE" userId="S::gianni.nardone_lgi.earth#ext#@ffgaustria.onmicrosoft.com::7ff7fdbf-f647-41ce-9e9b-d6cec8516a82" providerId="AD" clId="Web-{417540C4-668C-F709-5C49-E935049DA5CA}" dt="2023-04-25T09:21:15.876" v="7"/>
          <ac:spMkLst>
            <pc:docMk/>
            <pc:sldMk cId="2027005272" sldId="268"/>
            <ac:spMk id="6" creationId="{F21A7938-7AD2-637A-E1F8-D478253207AA}"/>
          </ac:spMkLst>
        </pc:spChg>
      </pc:sldChg>
    </pc:docChg>
  </pc:docChgLst>
  <pc:docChgLst>
    <pc:chgData name="Andrada Barata - ENoLL" userId="S::andrada.barata_enoll.org#ext#@ffgaustria.onmicrosoft.com::d85d3759-ed4f-4b01-8a4f-ce0e4159d5e4" providerId="AD" clId="Web-{AC4BCBF5-F026-D031-580B-1A4E45904B18}"/>
    <pc:docChg chg="modSld">
      <pc:chgData name="Andrada Barata - ENoLL" userId="S::andrada.barata_enoll.org#ext#@ffgaustria.onmicrosoft.com::d85d3759-ed4f-4b01-8a4f-ce0e4159d5e4" providerId="AD" clId="Web-{AC4BCBF5-F026-D031-580B-1A4E45904B18}" dt="2023-04-27T11:35:46.941" v="54" actId="20577"/>
      <pc:docMkLst>
        <pc:docMk/>
      </pc:docMkLst>
      <pc:sldChg chg="modSp">
        <pc:chgData name="Andrada Barata - ENoLL" userId="S::andrada.barata_enoll.org#ext#@ffgaustria.onmicrosoft.com::d85d3759-ed4f-4b01-8a4f-ce0e4159d5e4" providerId="AD" clId="Web-{AC4BCBF5-F026-D031-580B-1A4E45904B18}" dt="2023-04-27T11:35:46.941" v="54" actId="20577"/>
        <pc:sldMkLst>
          <pc:docMk/>
          <pc:sldMk cId="563290940" sldId="275"/>
        </pc:sldMkLst>
        <pc:spChg chg="mod">
          <ac:chgData name="Andrada Barata - ENoLL" userId="S::andrada.barata_enoll.org#ext#@ffgaustria.onmicrosoft.com::d85d3759-ed4f-4b01-8a4f-ce0e4159d5e4" providerId="AD" clId="Web-{AC4BCBF5-F026-D031-580B-1A4E45904B18}" dt="2023-04-27T11:35:46.941" v="54" actId="20577"/>
          <ac:spMkLst>
            <pc:docMk/>
            <pc:sldMk cId="563290940" sldId="275"/>
            <ac:spMk id="2" creationId="{2FF0DAF2-C7C5-056E-A1A6-0E23BD3702A4}"/>
          </ac:spMkLst>
        </pc:spChg>
      </pc:sldChg>
      <pc:sldChg chg="modSp">
        <pc:chgData name="Andrada Barata - ENoLL" userId="S::andrada.barata_enoll.org#ext#@ffgaustria.onmicrosoft.com::d85d3759-ed4f-4b01-8a4f-ce0e4159d5e4" providerId="AD" clId="Web-{AC4BCBF5-F026-D031-580B-1A4E45904B18}" dt="2023-04-27T11:32:34.177" v="51" actId="20577"/>
        <pc:sldMkLst>
          <pc:docMk/>
          <pc:sldMk cId="1313795250" sldId="280"/>
        </pc:sldMkLst>
        <pc:spChg chg="mod">
          <ac:chgData name="Andrada Barata - ENoLL" userId="S::andrada.barata_enoll.org#ext#@ffgaustria.onmicrosoft.com::d85d3759-ed4f-4b01-8a4f-ce0e4159d5e4" providerId="AD" clId="Web-{AC4BCBF5-F026-D031-580B-1A4E45904B18}" dt="2023-04-27T11:32:34.177" v="51" actId="20577"/>
          <ac:spMkLst>
            <pc:docMk/>
            <pc:sldMk cId="1313795250" sldId="280"/>
            <ac:spMk id="2" creationId="{1881C7D6-4E86-FAF2-AABD-33926A709D54}"/>
          </ac:spMkLst>
        </pc:spChg>
      </pc:sldChg>
    </pc:docChg>
  </pc:docChgLst>
  <pc:docChgLst>
    <pc:chgData name="Andrada Barata - ENoLL" userId="S::andrada.barata_enoll.org#ext#@ffgaustria.onmicrosoft.com::d85d3759-ed4f-4b01-8a4f-ce0e4159d5e4" providerId="AD" clId="Web-{69BC98BF-9B38-0749-E930-33D17DC18018}"/>
    <pc:docChg chg="modSld">
      <pc:chgData name="Andrada Barata - ENoLL" userId="S::andrada.barata_enoll.org#ext#@ffgaustria.onmicrosoft.com::d85d3759-ed4f-4b01-8a4f-ce0e4159d5e4" providerId="AD" clId="Web-{69BC98BF-9B38-0749-E930-33D17DC18018}" dt="2023-05-24T09:21:24.902" v="264" actId="20577"/>
      <pc:docMkLst>
        <pc:docMk/>
      </pc:docMkLst>
      <pc:sldChg chg="modSp">
        <pc:chgData name="Andrada Barata - ENoLL" userId="S::andrada.barata_enoll.org#ext#@ffgaustria.onmicrosoft.com::d85d3759-ed4f-4b01-8a4f-ce0e4159d5e4" providerId="AD" clId="Web-{69BC98BF-9B38-0749-E930-33D17DC18018}" dt="2023-05-24T09:12:46.424" v="71" actId="20577"/>
        <pc:sldMkLst>
          <pc:docMk/>
          <pc:sldMk cId="563290940" sldId="275"/>
        </pc:sldMkLst>
        <pc:spChg chg="mod">
          <ac:chgData name="Andrada Barata - ENoLL" userId="S::andrada.barata_enoll.org#ext#@ffgaustria.onmicrosoft.com::d85d3759-ed4f-4b01-8a4f-ce0e4159d5e4" providerId="AD" clId="Web-{69BC98BF-9B38-0749-E930-33D17DC18018}" dt="2023-05-24T09:12:46.424" v="71" actId="20577"/>
          <ac:spMkLst>
            <pc:docMk/>
            <pc:sldMk cId="563290940" sldId="275"/>
            <ac:spMk id="2" creationId="{2FF0DAF2-C7C5-056E-A1A6-0E23BD3702A4}"/>
          </ac:spMkLst>
        </pc:spChg>
      </pc:sldChg>
      <pc:sldChg chg="modSp">
        <pc:chgData name="Andrada Barata - ENoLL" userId="S::andrada.barata_enoll.org#ext#@ffgaustria.onmicrosoft.com::d85d3759-ed4f-4b01-8a4f-ce0e4159d5e4" providerId="AD" clId="Web-{69BC98BF-9B38-0749-E930-33D17DC18018}" dt="2023-05-24T09:21:24.902" v="264" actId="20577"/>
        <pc:sldMkLst>
          <pc:docMk/>
          <pc:sldMk cId="1313795250" sldId="280"/>
        </pc:sldMkLst>
        <pc:spChg chg="mod">
          <ac:chgData name="Andrada Barata - ENoLL" userId="S::andrada.barata_enoll.org#ext#@ffgaustria.onmicrosoft.com::d85d3759-ed4f-4b01-8a4f-ce0e4159d5e4" providerId="AD" clId="Web-{69BC98BF-9B38-0749-E930-33D17DC18018}" dt="2023-05-24T09:21:24.902" v="264" actId="20577"/>
          <ac:spMkLst>
            <pc:docMk/>
            <pc:sldMk cId="1313795250" sldId="280"/>
            <ac:spMk id="2" creationId="{1881C7D6-4E86-FAF2-AABD-33926A709D54}"/>
          </ac:spMkLst>
        </pc:spChg>
      </pc:sldChg>
    </pc:docChg>
  </pc:docChgLst>
  <pc:docChgLst>
    <pc:chgData name="Karel Van Oordt" userId="S::karel.vanoordt_eurocities.eu#ext#@ffgaustria.onmicrosoft.com::2832d0b5-7a78-44a3-a51e-246badd48b31" providerId="AD" clId="Web-{618DA95E-CDF7-AA67-D120-CEDA64849E11}"/>
    <pc:docChg chg="modSld">
      <pc:chgData name="Karel Van Oordt" userId="S::karel.vanoordt_eurocities.eu#ext#@ffgaustria.onmicrosoft.com::2832d0b5-7a78-44a3-a51e-246badd48b31" providerId="AD" clId="Web-{618DA95E-CDF7-AA67-D120-CEDA64849E11}" dt="2023-04-03T10:52:37.870" v="91" actId="20577"/>
      <pc:docMkLst>
        <pc:docMk/>
      </pc:docMkLst>
      <pc:sldChg chg="modSp">
        <pc:chgData name="Karel Van Oordt" userId="S::karel.vanoordt_eurocities.eu#ext#@ffgaustria.onmicrosoft.com::2832d0b5-7a78-44a3-a51e-246badd48b31" providerId="AD" clId="Web-{618DA95E-CDF7-AA67-D120-CEDA64849E11}" dt="2023-04-03T10:52:37.870" v="91" actId="20577"/>
        <pc:sldMkLst>
          <pc:docMk/>
          <pc:sldMk cId="59363636" sldId="265"/>
        </pc:sldMkLst>
        <pc:spChg chg="mod">
          <ac:chgData name="Karel Van Oordt" userId="S::karel.vanoordt_eurocities.eu#ext#@ffgaustria.onmicrosoft.com::2832d0b5-7a78-44a3-a51e-246badd48b31" providerId="AD" clId="Web-{618DA95E-CDF7-AA67-D120-CEDA64849E11}" dt="2023-04-03T10:52:34.104" v="59" actId="20577"/>
          <ac:spMkLst>
            <pc:docMk/>
            <pc:sldMk cId="59363636" sldId="265"/>
            <ac:spMk id="2" creationId="{53F96043-5343-E02A-C6AA-58F48BE838B9}"/>
          </ac:spMkLst>
        </pc:spChg>
        <pc:spChg chg="mod">
          <ac:chgData name="Karel Van Oordt" userId="S::karel.vanoordt_eurocities.eu#ext#@ffgaustria.onmicrosoft.com::2832d0b5-7a78-44a3-a51e-246badd48b31" providerId="AD" clId="Web-{618DA95E-CDF7-AA67-D120-CEDA64849E11}" dt="2023-04-03T10:52:37.870" v="91" actId="20577"/>
          <ac:spMkLst>
            <pc:docMk/>
            <pc:sldMk cId="59363636" sldId="265"/>
            <ac:spMk id="3" creationId="{2A7BDEE0-BB10-B5F7-76D6-4CB1DB60400C}"/>
          </ac:spMkLst>
        </pc:spChg>
        <pc:spChg chg="mod">
          <ac:chgData name="Karel Van Oordt" userId="S::karel.vanoordt_eurocities.eu#ext#@ffgaustria.onmicrosoft.com::2832d0b5-7a78-44a3-a51e-246badd48b31" providerId="AD" clId="Web-{618DA95E-CDF7-AA67-D120-CEDA64849E11}" dt="2023-04-03T10:52:36.026" v="63" actId="20577"/>
          <ac:spMkLst>
            <pc:docMk/>
            <pc:sldMk cId="59363636" sldId="265"/>
            <ac:spMk id="4" creationId="{4C589866-67BD-B6A9-4220-B7C80D11AE86}"/>
          </ac:spMkLst>
        </pc:spChg>
      </pc:sldChg>
    </pc:docChg>
  </pc:docChgLst>
  <pc:docChgLst>
    <pc:chgData name="Andrada Barata - ENoLL" userId="dee6d4c7-4c9e-4305-b418-3227ea1c011c" providerId="ADAL" clId="{20031F81-BACB-A140-9241-9DE4895E8B42}"/>
    <pc:docChg chg="undo custSel addSld modSld">
      <pc:chgData name="Andrada Barata - ENoLL" userId="dee6d4c7-4c9e-4305-b418-3227ea1c011c" providerId="ADAL" clId="{20031F81-BACB-A140-9241-9DE4895E8B42}" dt="2023-04-27T11:32:24.018" v="1859" actId="22"/>
      <pc:docMkLst>
        <pc:docMk/>
      </pc:docMkLst>
      <pc:sldChg chg="modSp">
        <pc:chgData name="Andrada Barata - ENoLL" userId="dee6d4c7-4c9e-4305-b418-3227ea1c011c" providerId="ADAL" clId="{20031F81-BACB-A140-9241-9DE4895E8B42}" dt="2023-04-27T11:27:02.644" v="1853" actId="22"/>
        <pc:sldMkLst>
          <pc:docMk/>
          <pc:sldMk cId="563290940" sldId="275"/>
        </pc:sldMkLst>
        <pc:spChg chg="mod">
          <ac:chgData name="Andrada Barata - ENoLL" userId="dee6d4c7-4c9e-4305-b418-3227ea1c011c" providerId="ADAL" clId="{20031F81-BACB-A140-9241-9DE4895E8B42}" dt="2023-04-27T11:27:02.644" v="1853" actId="22"/>
          <ac:spMkLst>
            <pc:docMk/>
            <pc:sldMk cId="563290940" sldId="275"/>
            <ac:spMk id="2" creationId="{2FF0DAF2-C7C5-056E-A1A6-0E23BD3702A4}"/>
          </ac:spMkLst>
        </pc:spChg>
      </pc:sldChg>
      <pc:sldChg chg="modSp new">
        <pc:chgData name="Andrada Barata - ENoLL" userId="dee6d4c7-4c9e-4305-b418-3227ea1c011c" providerId="ADAL" clId="{20031F81-BACB-A140-9241-9DE4895E8B42}" dt="2023-04-27T11:32:24.018" v="1859" actId="22"/>
        <pc:sldMkLst>
          <pc:docMk/>
          <pc:sldMk cId="1313795250" sldId="280"/>
        </pc:sldMkLst>
        <pc:spChg chg="mod">
          <ac:chgData name="Andrada Barata - ENoLL" userId="dee6d4c7-4c9e-4305-b418-3227ea1c011c" providerId="ADAL" clId="{20031F81-BACB-A140-9241-9DE4895E8B42}" dt="2023-04-27T11:32:24.018" v="1859" actId="22"/>
          <ac:spMkLst>
            <pc:docMk/>
            <pc:sldMk cId="1313795250" sldId="280"/>
            <ac:spMk id="2" creationId="{1881C7D6-4E86-FAF2-AABD-33926A709D54}"/>
          </ac:spMkLst>
        </pc:spChg>
        <pc:spChg chg="mod">
          <ac:chgData name="Andrada Barata - ENoLL" userId="dee6d4c7-4c9e-4305-b418-3227ea1c011c" providerId="ADAL" clId="{20031F81-BACB-A140-9241-9DE4895E8B42}" dt="2023-04-27T10:37:10.520" v="983" actId="22"/>
          <ac:spMkLst>
            <pc:docMk/>
            <pc:sldMk cId="1313795250" sldId="280"/>
            <ac:spMk id="3" creationId="{A966AB05-D6CD-1E4C-8E3F-C987FC0B3C5C}"/>
          </ac:spMkLst>
        </pc:spChg>
        <pc:spChg chg="mod">
          <ac:chgData name="Andrada Barata - ENoLL" userId="dee6d4c7-4c9e-4305-b418-3227ea1c011c" providerId="ADAL" clId="{20031F81-BACB-A140-9241-9DE4895E8B42}" dt="2023-04-27T10:37:21.329" v="985" actId="20577"/>
          <ac:spMkLst>
            <pc:docMk/>
            <pc:sldMk cId="1313795250" sldId="280"/>
            <ac:spMk id="4" creationId="{7580B659-071B-3AB9-E6FE-5246F794BE0A}"/>
          </ac:spMkLst>
        </pc:spChg>
      </pc:sldChg>
    </pc:docChg>
  </pc:docChgLst>
  <pc:docChgLst>
    <pc:chgData name="Felix Akrofi" userId="S::felix.akrofi_iclei.org#ext#@ffgaustria.onmicrosoft.com::e25dda61-adf7-4d1f-b568-c80b8c13e71d" providerId="AD" clId="Web-{AE4874C2-FFD6-8352-B147-2AAA60D7BB47}"/>
    <pc:docChg chg="modSld">
      <pc:chgData name="Felix Akrofi" userId="S::felix.akrofi_iclei.org#ext#@ffgaustria.onmicrosoft.com::e25dda61-adf7-4d1f-b568-c80b8c13e71d" providerId="AD" clId="Web-{AE4874C2-FFD6-8352-B147-2AAA60D7BB47}" dt="2023-05-24T10:23:10.738" v="411" actId="20577"/>
      <pc:docMkLst>
        <pc:docMk/>
      </pc:docMkLst>
      <pc:sldChg chg="modSp">
        <pc:chgData name="Felix Akrofi" userId="S::felix.akrofi_iclei.org#ext#@ffgaustria.onmicrosoft.com::e25dda61-adf7-4d1f-b568-c80b8c13e71d" providerId="AD" clId="Web-{AE4874C2-FFD6-8352-B147-2AAA60D7BB47}" dt="2023-05-24T10:23:10.738" v="411" actId="20577"/>
        <pc:sldMkLst>
          <pc:docMk/>
          <pc:sldMk cId="704203528" sldId="274"/>
        </pc:sldMkLst>
        <pc:spChg chg="mod">
          <ac:chgData name="Felix Akrofi" userId="S::felix.akrofi_iclei.org#ext#@ffgaustria.onmicrosoft.com::e25dda61-adf7-4d1f-b568-c80b8c13e71d" providerId="AD" clId="Web-{AE4874C2-FFD6-8352-B147-2AAA60D7BB47}" dt="2023-05-24T10:23:10.738" v="411" actId="20577"/>
          <ac:spMkLst>
            <pc:docMk/>
            <pc:sldMk cId="704203528" sldId="274"/>
            <ac:spMk id="2" creationId="{2FF0DAF2-C7C5-056E-A1A6-0E23BD3702A4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9E5D05F-E49E-EFA5-3EBE-E678F99CFC8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9E0D75-4527-5D69-3D16-DA2DC31452D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9EC676-0C53-4432-95C3-9F226DE7A55E}" type="datetimeFigureOut">
              <a:rPr lang="fr-FR" smtClean="0"/>
              <a:t>20/10/2023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BC301A-0838-3142-3EEB-D6310AA3CD3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51C406-E32A-2E39-E83F-C666381DF4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895934-64C2-4651-9703-D654F9D7A039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0094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232A0F-EA9F-438C-B272-3BECECE871CB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8D129F-9191-4474-AC01-E282914756DF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961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8.svg"/><Relationship Id="rId9" Type="http://schemas.openxmlformats.org/officeDocument/2006/relationships/image" Target="../media/image12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6.svg"/><Relationship Id="rId5" Type="http://schemas.openxmlformats.org/officeDocument/2006/relationships/image" Target="../media/image14.png"/><Relationship Id="rId10" Type="http://schemas.openxmlformats.org/officeDocument/2006/relationships/image" Target="../media/image20.svg"/><Relationship Id="rId4" Type="http://schemas.openxmlformats.org/officeDocument/2006/relationships/image" Target="../media/image3.png"/><Relationship Id="rId9" Type="http://schemas.openxmlformats.org/officeDocument/2006/relationships/image" Target="../media/image1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tuit Photos gratuites de bâtiments, citadin, espagne Photos">
            <a:extLst>
              <a:ext uri="{FF2B5EF4-FFF2-40B4-BE49-F238E27FC236}">
                <a16:creationId xmlns:a16="http://schemas.microsoft.com/office/drawing/2014/main" id="{57709E0B-7498-0A3D-2690-3E0325F4825C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73"/>
          <a:stretch/>
        </p:blipFill>
        <p:spPr bwMode="auto">
          <a:xfrm>
            <a:off x="-2" y="0"/>
            <a:ext cx="12192000" cy="5819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1B6BF86-7475-FE95-49AE-9602626F3292}"/>
              </a:ext>
            </a:extLst>
          </p:cNvPr>
          <p:cNvSpPr/>
          <p:nvPr userDrawn="1"/>
        </p:nvSpPr>
        <p:spPr>
          <a:xfrm>
            <a:off x="0" y="0"/>
            <a:ext cx="12192000" cy="6858001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66000">
                <a:schemeClr val="tx2"/>
              </a:gs>
              <a:gs pos="100000">
                <a:schemeClr val="tx2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A0B6A1F5-5F90-8869-F362-14EC714F78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136964"/>
            <a:ext cx="10515600" cy="1325563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Title (no more than two lines)</a:t>
            </a:r>
            <a:endParaRPr lang="fr-FR"/>
          </a:p>
        </p:txBody>
      </p:sp>
      <p:pic>
        <p:nvPicPr>
          <p:cNvPr id="8" name="Picture 7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768885F1-8CD5-4783-7C22-E4CEEA54AB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25" y="6136027"/>
            <a:ext cx="2616200" cy="548866"/>
          </a:xfrm>
          <a:prstGeom prst="rect">
            <a:avLst/>
          </a:prstGeom>
        </p:spPr>
      </p:pic>
      <p:sp>
        <p:nvSpPr>
          <p:cNvPr id="11" name="Subtitle 2" descr="Event, Name, Organisation&#10;">
            <a:extLst>
              <a:ext uri="{FF2B5EF4-FFF2-40B4-BE49-F238E27FC236}">
                <a16:creationId xmlns:a16="http://schemas.microsoft.com/office/drawing/2014/main" id="{E86732EE-C381-2C70-575D-F58735C0712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8200" y="5279469"/>
            <a:ext cx="10515600" cy="419334"/>
          </a:xfrm>
        </p:spPr>
        <p:txBody>
          <a:bodyPr/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Event, Name, </a:t>
            </a:r>
            <a:r>
              <a:rPr lang="en-US" err="1"/>
              <a:t>Organisation</a:t>
            </a:r>
            <a:endParaRPr lang="fr-FR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E3528B90-3B8F-2ACC-5670-CE5E0EC10DF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199" y="4462061"/>
            <a:ext cx="10515599" cy="817563"/>
          </a:xfrm>
        </p:spPr>
        <p:txBody>
          <a:bodyPr anchor="ctr"/>
          <a:lstStyle>
            <a:lvl1pPr marL="0" indent="0" algn="l">
              <a:buNone/>
              <a:defRPr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Subtitle – optional (no more than one line)</a:t>
            </a:r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8E1B9D3E-4618-7459-A186-7056690B2ED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950" y="791649"/>
            <a:ext cx="5597810" cy="210641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8DCFE5F-62D7-85A9-E9AA-963F8EB4CC8D}"/>
              </a:ext>
            </a:extLst>
          </p:cNvPr>
          <p:cNvSpPr txBox="1"/>
          <p:nvPr userDrawn="1"/>
        </p:nvSpPr>
        <p:spPr>
          <a:xfrm>
            <a:off x="5456583" y="5853896"/>
            <a:ext cx="58972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Funded by the European Union. Views and opinions expressed are however those of the author(s) only and do not necessarily reflect those of the European Union or the EU research &amp; innovation framework programme – Horizon Europe. Neither the European Union nor the granting authority can be held responsible for them.</a:t>
            </a:r>
          </a:p>
        </p:txBody>
      </p:sp>
    </p:spTree>
    <p:extLst>
      <p:ext uri="{BB962C8B-B14F-4D97-AF65-F5344CB8AC3E}">
        <p14:creationId xmlns:p14="http://schemas.microsoft.com/office/powerpoint/2010/main" val="2240920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B91220BF-3E07-A84A-0F6F-028284EEB2E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2" t="5855" r="39308" b="42363"/>
          <a:stretch/>
        </p:blipFill>
        <p:spPr>
          <a:xfrm>
            <a:off x="10239875" y="4836301"/>
            <a:ext cx="1952125" cy="202169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007AC6-4073-EAD9-8240-F995189A6E5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2037522"/>
            <a:ext cx="10515600" cy="4222045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Text 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F4E9FEF7-3042-ACD0-22AD-610D522838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69735"/>
            <a:ext cx="8545512" cy="861952"/>
          </a:xfrm>
        </p:spPr>
        <p:txBody>
          <a:bodyPr anchor="b" anchorCtr="0">
            <a:normAutofit/>
          </a:bodyPr>
          <a:lstStyle>
            <a:lvl1pPr>
              <a:defRPr lang="en-US" sz="4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Title (no more than two lines) </a:t>
            </a:r>
            <a:endParaRPr lang="fr-FR"/>
          </a:p>
        </p:txBody>
      </p:sp>
      <p:sp>
        <p:nvSpPr>
          <p:cNvPr id="23" name="Text Placeholder 5">
            <a:extLst>
              <a:ext uri="{FF2B5EF4-FFF2-40B4-BE49-F238E27FC236}">
                <a16:creationId xmlns:a16="http://schemas.microsoft.com/office/drawing/2014/main" id="{FF3BCDEE-DDC9-0023-6EBD-A7C30A408EC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450955"/>
            <a:ext cx="10477500" cy="467298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2800"/>
              <a:t>Subtitle (optional – one line)</a:t>
            </a:r>
            <a:endParaRPr lang="fr-FR" sz="2800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8169D7F-8A6C-0903-3308-5E2DD388B21F}"/>
              </a:ext>
            </a:extLst>
          </p:cNvPr>
          <p:cNvCxnSpPr>
            <a:cxnSpLocks/>
          </p:cNvCxnSpPr>
          <p:nvPr userDrawn="1"/>
        </p:nvCxnSpPr>
        <p:spPr>
          <a:xfrm>
            <a:off x="945550" y="1401928"/>
            <a:ext cx="6057900" cy="0"/>
          </a:xfrm>
          <a:prstGeom prst="line">
            <a:avLst/>
          </a:prstGeom>
          <a:ln w="57150">
            <a:solidFill>
              <a:srgbClr val="27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 descr="Text&#10;&#10;Description automatically generated">
            <a:extLst>
              <a:ext uri="{FF2B5EF4-FFF2-40B4-BE49-F238E27FC236}">
                <a16:creationId xmlns:a16="http://schemas.microsoft.com/office/drawing/2014/main" id="{0FECA598-F2D8-F68E-723C-A772C4FD53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00" y="496509"/>
            <a:ext cx="2641600" cy="994017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FC6519FE-0E05-F43F-2E74-D49A8BF3FE76}"/>
              </a:ext>
            </a:extLst>
          </p:cNvPr>
          <p:cNvGrpSpPr/>
          <p:nvPr userDrawn="1"/>
        </p:nvGrpSpPr>
        <p:grpSpPr>
          <a:xfrm>
            <a:off x="-2" y="0"/>
            <a:ext cx="762002" cy="6858001"/>
            <a:chOff x="-2" y="0"/>
            <a:chExt cx="762002" cy="6858001"/>
          </a:xfrm>
        </p:grpSpPr>
        <p:pic>
          <p:nvPicPr>
            <p:cNvPr id="20" name="Picture 19" descr="Gratuit Photos gratuites de bâtiments, citadin, espagne Photos">
              <a:extLst>
                <a:ext uri="{FF2B5EF4-FFF2-40B4-BE49-F238E27FC236}">
                  <a16:creationId xmlns:a16="http://schemas.microsoft.com/office/drawing/2014/main" id="{18D1FC25-A80B-1D2E-CA74-3EB251BC590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843" t="22808" r="64906" b="2364"/>
            <a:stretch/>
          </p:blipFill>
          <p:spPr bwMode="auto">
            <a:xfrm>
              <a:off x="-2" y="1"/>
              <a:ext cx="762002" cy="6833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4117165-27CD-6A72-AFE2-1837298111C0}"/>
                </a:ext>
              </a:extLst>
            </p:cNvPr>
            <p:cNvSpPr/>
            <p:nvPr userDrawn="1"/>
          </p:nvSpPr>
          <p:spPr>
            <a:xfrm>
              <a:off x="0" y="0"/>
              <a:ext cx="762000" cy="685800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56000">
                  <a:schemeClr val="tx2">
                    <a:alpha val="90000"/>
                  </a:schemeClr>
                </a:gs>
                <a:gs pos="100000">
                  <a:schemeClr val="tx2"/>
                </a:gs>
              </a:gsLst>
              <a:lin ang="6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459311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Gratuit Photos gratuites de bâtiments, citadin, espagne Photos">
            <a:extLst>
              <a:ext uri="{FF2B5EF4-FFF2-40B4-BE49-F238E27FC236}">
                <a16:creationId xmlns:a16="http://schemas.microsoft.com/office/drawing/2014/main" id="{F2E9B0DB-A453-3D1F-ADD5-182278842BCE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226" b="27370"/>
          <a:stretch/>
        </p:blipFill>
        <p:spPr bwMode="auto">
          <a:xfrm>
            <a:off x="-2" y="3600057"/>
            <a:ext cx="12192000" cy="3232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26956DA-17CC-A179-DDD6-A9245DFF033C}"/>
              </a:ext>
            </a:extLst>
          </p:cNvPr>
          <p:cNvSpPr/>
          <p:nvPr userDrawn="1"/>
        </p:nvSpPr>
        <p:spPr>
          <a:xfrm>
            <a:off x="0" y="3600057"/>
            <a:ext cx="12192000" cy="3257944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56000">
                <a:schemeClr val="tx2">
                  <a:alpha val="90000"/>
                </a:schemeClr>
              </a:gs>
              <a:gs pos="100000">
                <a:schemeClr val="tx2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CC3CA33-BD6B-CB71-D402-63D38F8DB7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1005841"/>
            <a:ext cx="10475912" cy="1474822"/>
          </a:xfrm>
        </p:spPr>
        <p:txBody>
          <a:bodyPr anchor="b" anchorCtr="0">
            <a:normAutofit/>
          </a:bodyPr>
          <a:lstStyle>
            <a:lvl1pPr algn="ctr">
              <a:defRPr lang="en-US" sz="4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Section Title (no more than two lines)</a:t>
            </a:r>
            <a:endParaRPr lang="fr-FR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1245446A-47F5-3E66-CEDD-0914DE2590B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578715"/>
            <a:ext cx="10477500" cy="467298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0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2800"/>
              <a:t>Subtitle (optional – one line)</a:t>
            </a:r>
            <a:endParaRPr lang="fr-FR" sz="280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7F1581B-01EE-B513-43BD-53BA3773DF2E}"/>
              </a:ext>
            </a:extLst>
          </p:cNvPr>
          <p:cNvCxnSpPr>
            <a:cxnSpLocks/>
          </p:cNvCxnSpPr>
          <p:nvPr userDrawn="1"/>
        </p:nvCxnSpPr>
        <p:spPr>
          <a:xfrm>
            <a:off x="3688080" y="2529688"/>
            <a:ext cx="4765040" cy="0"/>
          </a:xfrm>
          <a:prstGeom prst="line">
            <a:avLst/>
          </a:prstGeom>
          <a:ln w="57150">
            <a:solidFill>
              <a:srgbClr val="27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28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4EE7D2DE-41C2-F097-0EB1-CD52634D27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25" y="6346851"/>
            <a:ext cx="1611295" cy="338042"/>
          </a:xfrm>
          <a:prstGeom prst="rect">
            <a:avLst/>
          </a:prstGeom>
        </p:spPr>
      </p:pic>
      <p:pic>
        <p:nvPicPr>
          <p:cNvPr id="31" name="Picture 30" descr="Text&#10;&#10;Description automatically generated">
            <a:extLst>
              <a:ext uri="{FF2B5EF4-FFF2-40B4-BE49-F238E27FC236}">
                <a16:creationId xmlns:a16="http://schemas.microsoft.com/office/drawing/2014/main" id="{EE97307E-2724-4BAA-7AB2-576E41F039E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276739"/>
            <a:ext cx="2641600" cy="99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820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/chapter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Gratuit Photos gratuites de bâtiments, citadin, espagne Photos">
            <a:extLst>
              <a:ext uri="{FF2B5EF4-FFF2-40B4-BE49-F238E27FC236}">
                <a16:creationId xmlns:a16="http://schemas.microsoft.com/office/drawing/2014/main" id="{F2E9B0DB-A453-3D1F-ADD5-182278842BCE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66" t="22835" r="1534" b="2337"/>
          <a:stretch/>
        </p:blipFill>
        <p:spPr bwMode="auto">
          <a:xfrm>
            <a:off x="-2" y="1"/>
            <a:ext cx="6096000" cy="683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26956DA-17CC-A179-DDD6-A9245DFF033C}"/>
              </a:ext>
            </a:extLst>
          </p:cNvPr>
          <p:cNvSpPr/>
          <p:nvPr userDrawn="1"/>
        </p:nvSpPr>
        <p:spPr>
          <a:xfrm>
            <a:off x="0" y="0"/>
            <a:ext cx="6096000" cy="6858001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56000">
                <a:schemeClr val="tx2">
                  <a:alpha val="90000"/>
                </a:schemeClr>
              </a:gs>
              <a:gs pos="100000">
                <a:schemeClr val="tx2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CC3CA33-BD6B-CB71-D402-63D38F8DB7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761135"/>
            <a:ext cx="3081972" cy="824583"/>
          </a:xfrm>
        </p:spPr>
        <p:txBody>
          <a:bodyPr anchor="b" anchorCtr="0">
            <a:normAutofit/>
          </a:bodyPr>
          <a:lstStyle>
            <a:lvl1pPr algn="ctr">
              <a:def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Summary:</a:t>
            </a:r>
            <a:endParaRPr lang="fr-FR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1245446A-47F5-3E66-CEDD-0914DE2590B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76720" y="1158240"/>
            <a:ext cx="4805680" cy="4866640"/>
          </a:xfrm>
        </p:spPr>
        <p:txBody>
          <a:bodyPr anchor="ctr">
            <a:normAutofit/>
          </a:bodyPr>
          <a:lstStyle>
            <a:lvl1pPr marL="457200" indent="-45720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2800"/>
              <a:t>Title 1</a:t>
            </a:r>
          </a:p>
          <a:p>
            <a:pPr lvl="0"/>
            <a:r>
              <a:rPr lang="en-US" sz="2800"/>
              <a:t>Title 2</a:t>
            </a:r>
          </a:p>
          <a:p>
            <a:pPr lvl="0"/>
            <a:r>
              <a:rPr lang="en-US" sz="2800"/>
              <a:t>Title 3</a:t>
            </a:r>
          </a:p>
          <a:p>
            <a:pPr lvl="0"/>
            <a:r>
              <a:rPr lang="en-US" sz="2800"/>
              <a:t>Title 4</a:t>
            </a:r>
          </a:p>
          <a:p>
            <a:pPr lvl="0"/>
            <a:r>
              <a:rPr lang="en-US" sz="2800"/>
              <a:t>…</a:t>
            </a:r>
            <a:endParaRPr lang="fr-FR" sz="280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7F1581B-01EE-B513-43BD-53BA3773DF2E}"/>
              </a:ext>
            </a:extLst>
          </p:cNvPr>
          <p:cNvCxnSpPr>
            <a:cxnSpLocks/>
          </p:cNvCxnSpPr>
          <p:nvPr userDrawn="1"/>
        </p:nvCxnSpPr>
        <p:spPr>
          <a:xfrm>
            <a:off x="1127760" y="3605886"/>
            <a:ext cx="2489200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28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4EE7D2DE-41C2-F097-0EB1-CD52634D27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25" y="6346851"/>
            <a:ext cx="1611295" cy="338042"/>
          </a:xfrm>
          <a:prstGeom prst="rect">
            <a:avLst/>
          </a:prstGeom>
        </p:spPr>
      </p:pic>
      <p:pic>
        <p:nvPicPr>
          <p:cNvPr id="31" name="Picture 30" descr="Text&#10;&#10;Description automatically generated">
            <a:extLst>
              <a:ext uri="{FF2B5EF4-FFF2-40B4-BE49-F238E27FC236}">
                <a16:creationId xmlns:a16="http://schemas.microsoft.com/office/drawing/2014/main" id="{EE97307E-2724-4BAA-7AB2-576E41F039E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0025" y="228586"/>
            <a:ext cx="1606550" cy="6045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F4B3C4-A0A5-8074-34DD-46FD5309DCBD}"/>
              </a:ext>
            </a:extLst>
          </p:cNvPr>
          <p:cNvSpPr txBox="1"/>
          <p:nvPr userDrawn="1"/>
        </p:nvSpPr>
        <p:spPr>
          <a:xfrm>
            <a:off x="6776720" y="6107812"/>
            <a:ext cx="480568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05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content of this presentation reflects only the author’s view. The European Commission is not responsible for any use that may be made of the information it contains.</a:t>
            </a:r>
          </a:p>
        </p:txBody>
      </p:sp>
    </p:spTree>
    <p:extLst>
      <p:ext uri="{BB962C8B-B14F-4D97-AF65-F5344CB8AC3E}">
        <p14:creationId xmlns:p14="http://schemas.microsoft.com/office/powerpoint/2010/main" val="1324015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ADAD2B59-7FA8-6491-E859-70665302A29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2" t="5855" r="39308" b="42363"/>
          <a:stretch/>
        </p:blipFill>
        <p:spPr>
          <a:xfrm>
            <a:off x="10239875" y="4836301"/>
            <a:ext cx="1952125" cy="202169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8D74D6-AAD8-1FF9-B068-CAC8052853C5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2203610"/>
            <a:ext cx="5181600" cy="4055957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Text 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4878A4-B88B-CF16-D865-0E0C0BCEF62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2203610"/>
            <a:ext cx="5181600" cy="4055957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Text 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1B34BD5-19AF-B6BA-2D47-FE623195C9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69735"/>
            <a:ext cx="8545512" cy="883168"/>
          </a:xfrm>
        </p:spPr>
        <p:txBody>
          <a:bodyPr anchor="b" anchorCtr="0">
            <a:normAutofit/>
          </a:bodyPr>
          <a:lstStyle>
            <a:lvl1pPr>
              <a:defRPr lang="en-US" sz="4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Title (no more than two lines) </a:t>
            </a:r>
            <a:endParaRPr lang="fr-FR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E749FB10-5382-DAE7-5698-03820344199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450955"/>
            <a:ext cx="10477500" cy="467298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2800"/>
              <a:t>Subtitle (optional – one line)</a:t>
            </a:r>
            <a:endParaRPr lang="fr-FR" sz="280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B0FD73F-7A3E-E33D-46FE-5CDC7D449CE1}"/>
              </a:ext>
            </a:extLst>
          </p:cNvPr>
          <p:cNvCxnSpPr>
            <a:cxnSpLocks/>
          </p:cNvCxnSpPr>
          <p:nvPr userDrawn="1"/>
        </p:nvCxnSpPr>
        <p:spPr>
          <a:xfrm>
            <a:off x="945550" y="1401928"/>
            <a:ext cx="6057900" cy="0"/>
          </a:xfrm>
          <a:prstGeom prst="line">
            <a:avLst/>
          </a:prstGeom>
          <a:ln w="57150">
            <a:solidFill>
              <a:srgbClr val="27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 descr="Text&#10;&#10;Description automatically generated">
            <a:extLst>
              <a:ext uri="{FF2B5EF4-FFF2-40B4-BE49-F238E27FC236}">
                <a16:creationId xmlns:a16="http://schemas.microsoft.com/office/drawing/2014/main" id="{BC1B9B92-5D19-8D79-B415-A3425A64FF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00" y="496509"/>
            <a:ext cx="2641600" cy="994017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36AF743F-45E6-2420-A994-B6FEE5781A99}"/>
              </a:ext>
            </a:extLst>
          </p:cNvPr>
          <p:cNvGrpSpPr/>
          <p:nvPr userDrawn="1"/>
        </p:nvGrpSpPr>
        <p:grpSpPr>
          <a:xfrm>
            <a:off x="-2" y="0"/>
            <a:ext cx="762002" cy="6858001"/>
            <a:chOff x="-2" y="0"/>
            <a:chExt cx="762002" cy="6858001"/>
          </a:xfrm>
        </p:grpSpPr>
        <p:pic>
          <p:nvPicPr>
            <p:cNvPr id="16" name="Picture 15" descr="Gratuit Photos gratuites de bâtiments, citadin, espagne Photos">
              <a:extLst>
                <a:ext uri="{FF2B5EF4-FFF2-40B4-BE49-F238E27FC236}">
                  <a16:creationId xmlns:a16="http://schemas.microsoft.com/office/drawing/2014/main" id="{999F3127-571F-F89B-5B00-A39B2C07E07A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843" t="22808" r="64906" b="2364"/>
            <a:stretch/>
          </p:blipFill>
          <p:spPr bwMode="auto">
            <a:xfrm>
              <a:off x="-2" y="1"/>
              <a:ext cx="762002" cy="6833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4AA49BA-F91B-3562-72CB-6AE8399DFE57}"/>
                </a:ext>
              </a:extLst>
            </p:cNvPr>
            <p:cNvSpPr/>
            <p:nvPr userDrawn="1"/>
          </p:nvSpPr>
          <p:spPr>
            <a:xfrm>
              <a:off x="0" y="0"/>
              <a:ext cx="762000" cy="685800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56000">
                  <a:schemeClr val="tx2">
                    <a:alpha val="90000"/>
                  </a:schemeClr>
                </a:gs>
                <a:gs pos="100000">
                  <a:schemeClr val="tx2"/>
                </a:gs>
              </a:gsLst>
              <a:lin ang="6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063728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44C32E-2C09-883C-BDFB-07A02CC009D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2173915"/>
            <a:ext cx="5157787" cy="467299"/>
          </a:xfrm>
        </p:spPr>
        <p:txBody>
          <a:bodyPr anchor="t">
            <a:normAutofit/>
          </a:bodyPr>
          <a:lstStyle>
            <a:lvl1pPr marL="0" indent="0">
              <a:buNone/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Section-title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A7291D-9102-7A9A-B7DC-7274FE9A401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668699"/>
            <a:ext cx="5157787" cy="357510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Text 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71DAB3-95B6-39CF-E50C-E99B59933E2E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266901" y="2173914"/>
            <a:ext cx="5183188" cy="494785"/>
          </a:xfrm>
        </p:spPr>
        <p:txBody>
          <a:bodyPr anchor="t"/>
          <a:lstStyle>
            <a:lvl1pPr marL="0" indent="0">
              <a:buNone/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Section-title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1C5C0AC-C503-F003-9AF6-A60D5F4D3189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268110" y="2684467"/>
            <a:ext cx="5183188" cy="35751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Text 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44CD897C-7A3C-CFDF-0527-B12E4CAB3D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450955"/>
            <a:ext cx="10477500" cy="467298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2800"/>
              <a:t>Subtitle (optional – one line)</a:t>
            </a:r>
            <a:endParaRPr lang="fr-FR" sz="280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8BFF9F1-F2ED-3F0F-BC1B-98BC5E970734}"/>
              </a:ext>
            </a:extLst>
          </p:cNvPr>
          <p:cNvCxnSpPr>
            <a:cxnSpLocks/>
          </p:cNvCxnSpPr>
          <p:nvPr userDrawn="1"/>
        </p:nvCxnSpPr>
        <p:spPr>
          <a:xfrm>
            <a:off x="945550" y="1401928"/>
            <a:ext cx="6057900" cy="0"/>
          </a:xfrm>
          <a:prstGeom prst="line">
            <a:avLst/>
          </a:prstGeom>
          <a:ln w="57150">
            <a:solidFill>
              <a:srgbClr val="27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A30FAC95-98E0-29F4-6B0A-170D66C00FB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2" t="5855" r="39308" b="42363"/>
          <a:stretch/>
        </p:blipFill>
        <p:spPr>
          <a:xfrm>
            <a:off x="10239875" y="4836301"/>
            <a:ext cx="1952125" cy="202169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20782919-BD17-E906-BA21-FE2297BD64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69735"/>
            <a:ext cx="8545512" cy="883168"/>
          </a:xfrm>
        </p:spPr>
        <p:txBody>
          <a:bodyPr anchor="b" anchorCtr="0">
            <a:normAutofit/>
          </a:bodyPr>
          <a:lstStyle>
            <a:lvl1pPr>
              <a:defRPr lang="en-US" sz="4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Title (no more than two lines) </a:t>
            </a:r>
            <a:endParaRPr lang="fr-FR"/>
          </a:p>
        </p:txBody>
      </p:sp>
      <p:pic>
        <p:nvPicPr>
          <p:cNvPr id="15" name="Picture 14" descr="Text&#10;&#10;Description automatically generated">
            <a:extLst>
              <a:ext uri="{FF2B5EF4-FFF2-40B4-BE49-F238E27FC236}">
                <a16:creationId xmlns:a16="http://schemas.microsoft.com/office/drawing/2014/main" id="{D3D33811-B989-A918-FF51-19BF2285A61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00" y="496509"/>
            <a:ext cx="2641600" cy="99401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76EBCFBA-9FB9-DC4F-843E-2E4947737FE2}"/>
              </a:ext>
            </a:extLst>
          </p:cNvPr>
          <p:cNvGrpSpPr/>
          <p:nvPr userDrawn="1"/>
        </p:nvGrpSpPr>
        <p:grpSpPr>
          <a:xfrm>
            <a:off x="-2" y="0"/>
            <a:ext cx="762002" cy="6858001"/>
            <a:chOff x="-2" y="0"/>
            <a:chExt cx="762002" cy="6858001"/>
          </a:xfrm>
        </p:grpSpPr>
        <p:pic>
          <p:nvPicPr>
            <p:cNvPr id="17" name="Picture 16" descr="Gratuit Photos gratuites de bâtiments, citadin, espagne Photos">
              <a:extLst>
                <a:ext uri="{FF2B5EF4-FFF2-40B4-BE49-F238E27FC236}">
                  <a16:creationId xmlns:a16="http://schemas.microsoft.com/office/drawing/2014/main" id="{37A397F3-5102-163E-F664-B9233C2A157D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843" t="22808" r="64906" b="2364"/>
            <a:stretch/>
          </p:blipFill>
          <p:spPr bwMode="auto">
            <a:xfrm>
              <a:off x="-2" y="1"/>
              <a:ext cx="762002" cy="6833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8149756-45E0-A9F1-4910-C74264975029}"/>
                </a:ext>
              </a:extLst>
            </p:cNvPr>
            <p:cNvSpPr/>
            <p:nvPr userDrawn="1"/>
          </p:nvSpPr>
          <p:spPr>
            <a:xfrm>
              <a:off x="0" y="0"/>
              <a:ext cx="762000" cy="685800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56000">
                  <a:schemeClr val="tx2">
                    <a:alpha val="90000"/>
                  </a:schemeClr>
                </a:gs>
                <a:gs pos="100000">
                  <a:schemeClr val="tx2"/>
                </a:gs>
              </a:gsLst>
              <a:lin ang="6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61186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2266A547-3582-0394-6170-E11CD69CADA5}"/>
              </a:ext>
            </a:extLst>
          </p:cNvPr>
          <p:cNvGrpSpPr/>
          <p:nvPr userDrawn="1"/>
        </p:nvGrpSpPr>
        <p:grpSpPr>
          <a:xfrm>
            <a:off x="-2" y="0"/>
            <a:ext cx="762002" cy="6858001"/>
            <a:chOff x="-2" y="0"/>
            <a:chExt cx="762002" cy="6858001"/>
          </a:xfrm>
        </p:grpSpPr>
        <p:pic>
          <p:nvPicPr>
            <p:cNvPr id="16" name="Picture 15" descr="Gratuit Photos gratuites de bâtiments, citadin, espagne Photos">
              <a:extLst>
                <a:ext uri="{FF2B5EF4-FFF2-40B4-BE49-F238E27FC236}">
                  <a16:creationId xmlns:a16="http://schemas.microsoft.com/office/drawing/2014/main" id="{5C8D7879-AA42-FBAF-7F43-7B76CCB43C82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843" t="22808" r="64906" b="2364"/>
            <a:stretch/>
          </p:blipFill>
          <p:spPr bwMode="auto">
            <a:xfrm>
              <a:off x="-2" y="1"/>
              <a:ext cx="762002" cy="6833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7AA4114-802B-E4AA-3699-32D494C87CF6}"/>
                </a:ext>
              </a:extLst>
            </p:cNvPr>
            <p:cNvSpPr/>
            <p:nvPr userDrawn="1"/>
          </p:nvSpPr>
          <p:spPr>
            <a:xfrm>
              <a:off x="0" y="0"/>
              <a:ext cx="762000" cy="685800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56000">
                  <a:schemeClr val="tx2">
                    <a:alpha val="90000"/>
                  </a:schemeClr>
                </a:gs>
                <a:gs pos="100000">
                  <a:schemeClr val="tx2"/>
                </a:gs>
              </a:gsLst>
              <a:lin ang="6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780FC50F-F6A6-4A7D-4703-3AE18C3EFF2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450955"/>
            <a:ext cx="10477500" cy="467298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2800"/>
              <a:t>Subtitle (optional – one line)</a:t>
            </a:r>
            <a:endParaRPr lang="fr-FR" sz="280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2FA3B00-1615-2520-B1E2-920654D0F929}"/>
              </a:ext>
            </a:extLst>
          </p:cNvPr>
          <p:cNvCxnSpPr>
            <a:cxnSpLocks/>
          </p:cNvCxnSpPr>
          <p:nvPr userDrawn="1"/>
        </p:nvCxnSpPr>
        <p:spPr>
          <a:xfrm>
            <a:off x="945550" y="1401928"/>
            <a:ext cx="6057900" cy="0"/>
          </a:xfrm>
          <a:prstGeom prst="line">
            <a:avLst/>
          </a:prstGeom>
          <a:ln w="57150">
            <a:solidFill>
              <a:srgbClr val="27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937479E7-1F2E-CB87-30C7-D5BA43AD93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69735"/>
            <a:ext cx="8545512" cy="883168"/>
          </a:xfrm>
        </p:spPr>
        <p:txBody>
          <a:bodyPr anchor="b" anchorCtr="0">
            <a:normAutofit/>
          </a:bodyPr>
          <a:lstStyle>
            <a:lvl1pPr>
              <a:defRPr lang="en-US" sz="4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Title (no more than two lines) </a:t>
            </a:r>
            <a:endParaRPr lang="fr-FR"/>
          </a:p>
        </p:txBody>
      </p:sp>
      <p:pic>
        <p:nvPicPr>
          <p:cNvPr id="13" name="Picture 12" descr="Text&#10;&#10;Description automatically generated">
            <a:extLst>
              <a:ext uri="{FF2B5EF4-FFF2-40B4-BE49-F238E27FC236}">
                <a16:creationId xmlns:a16="http://schemas.microsoft.com/office/drawing/2014/main" id="{7FD97FB1-2148-D982-253E-864C089AD33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00" y="496509"/>
            <a:ext cx="2641600" cy="99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578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722F63C8-FEAB-1361-7373-EE0819A829A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2" t="5855" r="39308" b="42363"/>
          <a:stretch/>
        </p:blipFill>
        <p:spPr>
          <a:xfrm>
            <a:off x="10239875" y="4836301"/>
            <a:ext cx="1952125" cy="2021699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7ACC3EFE-9AB9-7172-91AA-8563F9620A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00" y="496509"/>
            <a:ext cx="2641600" cy="994017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3C6F6EA8-5A35-6DD2-4065-B5FAB2024E93}"/>
              </a:ext>
            </a:extLst>
          </p:cNvPr>
          <p:cNvGrpSpPr/>
          <p:nvPr userDrawn="1"/>
        </p:nvGrpSpPr>
        <p:grpSpPr>
          <a:xfrm>
            <a:off x="-2" y="0"/>
            <a:ext cx="762002" cy="6858001"/>
            <a:chOff x="-2" y="0"/>
            <a:chExt cx="762002" cy="6858001"/>
          </a:xfrm>
        </p:grpSpPr>
        <p:pic>
          <p:nvPicPr>
            <p:cNvPr id="9" name="Picture 8" descr="Gratuit Photos gratuites de bâtiments, citadin, espagne Photos">
              <a:extLst>
                <a:ext uri="{FF2B5EF4-FFF2-40B4-BE49-F238E27FC236}">
                  <a16:creationId xmlns:a16="http://schemas.microsoft.com/office/drawing/2014/main" id="{DEE6A176-B7D5-C25B-0CD4-AF5DBDE85399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843" t="22808" r="64906" b="2364"/>
            <a:stretch/>
          </p:blipFill>
          <p:spPr bwMode="auto">
            <a:xfrm>
              <a:off x="-2" y="1"/>
              <a:ext cx="762002" cy="6833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EEB2D8B-7E94-8857-0077-37A4F177CF92}"/>
                </a:ext>
              </a:extLst>
            </p:cNvPr>
            <p:cNvSpPr/>
            <p:nvPr userDrawn="1"/>
          </p:nvSpPr>
          <p:spPr>
            <a:xfrm>
              <a:off x="0" y="0"/>
              <a:ext cx="762000" cy="685800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56000">
                  <a:schemeClr val="tx2">
                    <a:alpha val="90000"/>
                  </a:schemeClr>
                </a:gs>
                <a:gs pos="100000">
                  <a:schemeClr val="tx2"/>
                </a:gs>
              </a:gsLst>
              <a:lin ang="6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32287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DC2CED-514C-0903-AA5C-05CB8503760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2173709"/>
            <a:ext cx="6172200" cy="3782327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First level text or file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9847DE-6380-E450-0769-3F3587DE9CE1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181647"/>
            <a:ext cx="3932237" cy="3774389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Text, Subtext, description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FD7BBD0-59A6-65DF-8E4B-38C38ED3A79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450955"/>
            <a:ext cx="10477500" cy="467298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2800"/>
              <a:t>Subtitle (optional – one line)</a:t>
            </a:r>
            <a:endParaRPr lang="fr-FR" sz="280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2FABBC7-B8F6-290D-449F-3D06DFAA849E}"/>
              </a:ext>
            </a:extLst>
          </p:cNvPr>
          <p:cNvCxnSpPr>
            <a:cxnSpLocks/>
          </p:cNvCxnSpPr>
          <p:nvPr userDrawn="1"/>
        </p:nvCxnSpPr>
        <p:spPr>
          <a:xfrm>
            <a:off x="945550" y="1401928"/>
            <a:ext cx="6057900" cy="0"/>
          </a:xfrm>
          <a:prstGeom prst="line">
            <a:avLst/>
          </a:prstGeom>
          <a:ln w="57150">
            <a:solidFill>
              <a:srgbClr val="27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3235D473-274D-F4E1-DBBB-15ECE7E4DB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2" t="5855" r="39308" b="42363"/>
          <a:stretch/>
        </p:blipFill>
        <p:spPr>
          <a:xfrm rot="5400000">
            <a:off x="34787" y="4882997"/>
            <a:ext cx="1952125" cy="2021699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688E824-714F-41BB-4AEA-6F7263DD9C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69735"/>
            <a:ext cx="8545512" cy="883168"/>
          </a:xfrm>
        </p:spPr>
        <p:txBody>
          <a:bodyPr anchor="b" anchorCtr="0">
            <a:normAutofit/>
          </a:bodyPr>
          <a:lstStyle>
            <a:lvl1pPr>
              <a:defRPr lang="en-US" sz="4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Title (no more than two lines) </a:t>
            </a:r>
            <a:endParaRPr lang="fr-FR"/>
          </a:p>
        </p:txBody>
      </p:sp>
      <p:pic>
        <p:nvPicPr>
          <p:cNvPr id="14" name="Picture 13" descr="Text&#10;&#10;Description automatically generated">
            <a:extLst>
              <a:ext uri="{FF2B5EF4-FFF2-40B4-BE49-F238E27FC236}">
                <a16:creationId xmlns:a16="http://schemas.microsoft.com/office/drawing/2014/main" id="{51682EAD-6581-0159-AE72-06C19BBFB63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00" y="496509"/>
            <a:ext cx="2641600" cy="99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217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E2DF8B-79B9-426D-5F91-6A2269E930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2173916"/>
            <a:ext cx="6172200" cy="3835028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3283C8C4-154B-CFA1-27B4-64012E4A230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174289"/>
            <a:ext cx="3932237" cy="383502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Text, Subtext, description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5BC519B5-13B4-09D1-989C-1F04FB71D8B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450955"/>
            <a:ext cx="10477500" cy="467298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2800"/>
              <a:t>Subtitle (optional – one line)</a:t>
            </a:r>
            <a:endParaRPr lang="fr-FR" sz="280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02E7605-EE8E-30A5-EB92-8A02019A9314}"/>
              </a:ext>
            </a:extLst>
          </p:cNvPr>
          <p:cNvCxnSpPr>
            <a:cxnSpLocks/>
          </p:cNvCxnSpPr>
          <p:nvPr userDrawn="1"/>
        </p:nvCxnSpPr>
        <p:spPr>
          <a:xfrm>
            <a:off x="945550" y="1401928"/>
            <a:ext cx="6057900" cy="0"/>
          </a:xfrm>
          <a:prstGeom prst="line">
            <a:avLst/>
          </a:prstGeom>
          <a:ln w="57150">
            <a:solidFill>
              <a:srgbClr val="27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CAA9431E-B85E-415C-ED4B-1F0BD2439A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69735"/>
            <a:ext cx="8545512" cy="883168"/>
          </a:xfrm>
        </p:spPr>
        <p:txBody>
          <a:bodyPr anchor="b" anchorCtr="0">
            <a:normAutofit/>
          </a:bodyPr>
          <a:lstStyle>
            <a:lvl1pPr>
              <a:defRPr lang="en-US" sz="4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Title (no more than two lines) </a:t>
            </a:r>
            <a:endParaRPr lang="fr-FR"/>
          </a:p>
        </p:txBody>
      </p:sp>
      <p:pic>
        <p:nvPicPr>
          <p:cNvPr id="12" name="Picture 11" descr="Text&#10;&#10;Description automatically generated">
            <a:extLst>
              <a:ext uri="{FF2B5EF4-FFF2-40B4-BE49-F238E27FC236}">
                <a16:creationId xmlns:a16="http://schemas.microsoft.com/office/drawing/2014/main" id="{535CD609-F7C3-86B0-BE42-F54B9292D2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00" y="496509"/>
            <a:ext cx="2641600" cy="994017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F1F7034B-52CD-6783-EB50-1D3754739674}"/>
              </a:ext>
            </a:extLst>
          </p:cNvPr>
          <p:cNvGrpSpPr/>
          <p:nvPr userDrawn="1"/>
        </p:nvGrpSpPr>
        <p:grpSpPr>
          <a:xfrm>
            <a:off x="-2" y="0"/>
            <a:ext cx="762002" cy="6858001"/>
            <a:chOff x="-2" y="0"/>
            <a:chExt cx="762002" cy="6858001"/>
          </a:xfrm>
        </p:grpSpPr>
        <p:pic>
          <p:nvPicPr>
            <p:cNvPr id="17" name="Picture 16" descr="Gratuit Photos gratuites de bâtiments, citadin, espagne Photos">
              <a:extLst>
                <a:ext uri="{FF2B5EF4-FFF2-40B4-BE49-F238E27FC236}">
                  <a16:creationId xmlns:a16="http://schemas.microsoft.com/office/drawing/2014/main" id="{2EBCF959-4A63-F005-0018-EA4F6E7C2731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843" t="22808" r="64906" b="2364"/>
            <a:stretch/>
          </p:blipFill>
          <p:spPr bwMode="auto">
            <a:xfrm>
              <a:off x="-2" y="1"/>
              <a:ext cx="762002" cy="6833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11359F4-FE3D-6E65-2259-3035AAEBE821}"/>
                </a:ext>
              </a:extLst>
            </p:cNvPr>
            <p:cNvSpPr/>
            <p:nvPr userDrawn="1"/>
          </p:nvSpPr>
          <p:spPr>
            <a:xfrm>
              <a:off x="0" y="0"/>
              <a:ext cx="762000" cy="685800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56000">
                  <a:schemeClr val="tx2">
                    <a:alpha val="90000"/>
                  </a:schemeClr>
                </a:gs>
                <a:gs pos="100000">
                  <a:schemeClr val="tx2"/>
                </a:gs>
              </a:gsLst>
              <a:lin ang="6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979161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4837D409-F551-D001-772D-88904931E0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450955"/>
            <a:ext cx="10477500" cy="467298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2800"/>
              <a:t>Subtitle (optional – one line)</a:t>
            </a:r>
            <a:endParaRPr lang="fr-FR" sz="280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CE4F253-78D4-E9C7-D455-A15D1877EDFF}"/>
              </a:ext>
            </a:extLst>
          </p:cNvPr>
          <p:cNvCxnSpPr>
            <a:cxnSpLocks/>
          </p:cNvCxnSpPr>
          <p:nvPr userDrawn="1"/>
        </p:nvCxnSpPr>
        <p:spPr>
          <a:xfrm>
            <a:off x="945550" y="1401928"/>
            <a:ext cx="6057900" cy="0"/>
          </a:xfrm>
          <a:prstGeom prst="line">
            <a:avLst/>
          </a:prstGeom>
          <a:ln w="57150">
            <a:solidFill>
              <a:srgbClr val="27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997105AE-1F73-0EC9-71C5-5DAB081384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69735"/>
            <a:ext cx="8545512" cy="883168"/>
          </a:xfrm>
        </p:spPr>
        <p:txBody>
          <a:bodyPr anchor="b" anchorCtr="0">
            <a:normAutofit/>
          </a:bodyPr>
          <a:lstStyle>
            <a:lvl1pPr>
              <a:defRPr lang="en-US" sz="4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Title (no more than two lines) </a:t>
            </a:r>
            <a:endParaRPr lang="fr-FR"/>
          </a:p>
        </p:txBody>
      </p:sp>
      <p:pic>
        <p:nvPicPr>
          <p:cNvPr id="9" name="Picture 8" descr="Text&#10;&#10;Description automatically generated">
            <a:extLst>
              <a:ext uri="{FF2B5EF4-FFF2-40B4-BE49-F238E27FC236}">
                <a16:creationId xmlns:a16="http://schemas.microsoft.com/office/drawing/2014/main" id="{C23DABB9-0F89-1CFF-881E-83326DA3E65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00" y="496509"/>
            <a:ext cx="2641600" cy="994017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DD2BE4B0-1B3A-0ACC-8441-2476416F72E2}"/>
              </a:ext>
            </a:extLst>
          </p:cNvPr>
          <p:cNvGrpSpPr/>
          <p:nvPr userDrawn="1"/>
        </p:nvGrpSpPr>
        <p:grpSpPr>
          <a:xfrm>
            <a:off x="-2" y="0"/>
            <a:ext cx="762002" cy="6858001"/>
            <a:chOff x="-2" y="0"/>
            <a:chExt cx="762002" cy="6858001"/>
          </a:xfrm>
        </p:grpSpPr>
        <p:pic>
          <p:nvPicPr>
            <p:cNvPr id="12" name="Picture 11" descr="Gratuit Photos gratuites de bâtiments, citadin, espagne Photos">
              <a:extLst>
                <a:ext uri="{FF2B5EF4-FFF2-40B4-BE49-F238E27FC236}">
                  <a16:creationId xmlns:a16="http://schemas.microsoft.com/office/drawing/2014/main" id="{158B9345-347B-DC47-3D04-9D895D9C7636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843" t="22808" r="64906" b="2364"/>
            <a:stretch/>
          </p:blipFill>
          <p:spPr bwMode="auto">
            <a:xfrm>
              <a:off x="-2" y="1"/>
              <a:ext cx="762002" cy="6833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2D9D367-C4F2-6BAA-6E65-782B7C43B97B}"/>
                </a:ext>
              </a:extLst>
            </p:cNvPr>
            <p:cNvSpPr/>
            <p:nvPr userDrawn="1"/>
          </p:nvSpPr>
          <p:spPr>
            <a:xfrm>
              <a:off x="0" y="0"/>
              <a:ext cx="762000" cy="685800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56000">
                  <a:schemeClr val="tx2">
                    <a:alpha val="90000"/>
                  </a:schemeClr>
                </a:gs>
                <a:gs pos="100000">
                  <a:schemeClr val="tx2"/>
                </a:gs>
              </a:gsLst>
              <a:lin ang="6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2894494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ratuit Photos gratuites de bâtiments, citadin, espagne Photos">
            <a:extLst>
              <a:ext uri="{FF2B5EF4-FFF2-40B4-BE49-F238E27FC236}">
                <a16:creationId xmlns:a16="http://schemas.microsoft.com/office/drawing/2014/main" id="{4B792CC6-FD40-6039-9ABD-90809CCB8412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73"/>
          <a:stretch/>
        </p:blipFill>
        <p:spPr bwMode="auto">
          <a:xfrm>
            <a:off x="-2" y="0"/>
            <a:ext cx="12192000" cy="5819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2FB4C01-A340-9CF7-6D6C-89EECFCBDCA9}"/>
              </a:ext>
            </a:extLst>
          </p:cNvPr>
          <p:cNvSpPr/>
          <p:nvPr userDrawn="1"/>
        </p:nvSpPr>
        <p:spPr>
          <a:xfrm>
            <a:off x="0" y="0"/>
            <a:ext cx="12192000" cy="6869909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66000">
                <a:schemeClr val="tx2"/>
              </a:gs>
              <a:gs pos="100000">
                <a:schemeClr val="tx2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9FE17B0-4E5C-F50E-861A-C2221F5DC573}"/>
              </a:ext>
            </a:extLst>
          </p:cNvPr>
          <p:cNvSpPr/>
          <p:nvPr userDrawn="1"/>
        </p:nvSpPr>
        <p:spPr>
          <a:xfrm>
            <a:off x="772830" y="663649"/>
            <a:ext cx="10473620" cy="55068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6D8920-2967-D148-B0FD-8E906DB6E877}"/>
              </a:ext>
            </a:extLst>
          </p:cNvPr>
          <p:cNvSpPr txBox="1"/>
          <p:nvPr userDrawn="1"/>
        </p:nvSpPr>
        <p:spPr>
          <a:xfrm>
            <a:off x="838200" y="822960"/>
            <a:ext cx="672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UTMC </a:t>
            </a:r>
            <a:r>
              <a:rPr lang="fr-FR" sz="3200" b="1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Partners</a:t>
            </a:r>
            <a:endParaRPr lang="en-GB" sz="3200" b="1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CE4F253-78D4-E9C7-D455-A15D1877EDFF}"/>
              </a:ext>
            </a:extLst>
          </p:cNvPr>
          <p:cNvCxnSpPr>
            <a:cxnSpLocks/>
          </p:cNvCxnSpPr>
          <p:nvPr userDrawn="1"/>
        </p:nvCxnSpPr>
        <p:spPr>
          <a:xfrm>
            <a:off x="945550" y="1401928"/>
            <a:ext cx="2915250" cy="0"/>
          </a:xfrm>
          <a:prstGeom prst="line">
            <a:avLst/>
          </a:prstGeom>
          <a:ln w="57150">
            <a:solidFill>
              <a:srgbClr val="27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77EFC88C-597A-2F9E-012C-3D9132469ABD}"/>
              </a:ext>
            </a:extLst>
          </p:cNvPr>
          <p:cNvSpPr txBox="1"/>
          <p:nvPr userDrawn="1"/>
        </p:nvSpPr>
        <p:spPr>
          <a:xfrm>
            <a:off x="5161267" y="6325302"/>
            <a:ext cx="71280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100" b="0" i="0" u="none" strike="noStrik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Both ICLEI European Secretariat GmbH (ICLEI EURO) and ICLEI - Local Governments For Sustainability EV (ICLEI WS) are partners of the UTMC project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D5743F13-9E49-A0BC-FB7F-6456BBF65D18}"/>
              </a:ext>
            </a:extLst>
          </p:cNvPr>
          <p:cNvGrpSpPr/>
          <p:nvPr userDrawn="1"/>
        </p:nvGrpSpPr>
        <p:grpSpPr>
          <a:xfrm>
            <a:off x="1391058" y="1613067"/>
            <a:ext cx="9162750" cy="3959748"/>
            <a:chOff x="1258978" y="1496324"/>
            <a:chExt cx="9752350" cy="4214548"/>
          </a:xfrm>
        </p:grpSpPr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0B50904B-D9DD-6B80-60C4-7C4290D0A2B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280758" y="2073889"/>
              <a:ext cx="2477268" cy="996494"/>
            </a:xfrm>
            <a:prstGeom prst="rect">
              <a:avLst/>
            </a:prstGeom>
          </p:spPr>
        </p:pic>
        <p:pic>
          <p:nvPicPr>
            <p:cNvPr id="16" name="Picture 15" descr="Text&#10;&#10;Description automatically generated">
              <a:extLst>
                <a:ext uri="{FF2B5EF4-FFF2-40B4-BE49-F238E27FC236}">
                  <a16:creationId xmlns:a16="http://schemas.microsoft.com/office/drawing/2014/main" id="{1BEC6DCC-8832-06F1-E0DD-64DEFBFF9F8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39900" y="3839676"/>
              <a:ext cx="3143527" cy="1493176"/>
            </a:xfrm>
            <a:prstGeom prst="rect">
              <a:avLst/>
            </a:prstGeom>
          </p:spPr>
        </p:pic>
        <p:pic>
          <p:nvPicPr>
            <p:cNvPr id="18" name="Picture 17" descr="Logo&#10;&#10;Description automatically generated">
              <a:extLst>
                <a:ext uri="{FF2B5EF4-FFF2-40B4-BE49-F238E27FC236}">
                  <a16:creationId xmlns:a16="http://schemas.microsoft.com/office/drawing/2014/main" id="{34768214-AA07-6E6B-1B16-B263E8FBAC9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03389" y="1843076"/>
              <a:ext cx="2016548" cy="1458120"/>
            </a:xfrm>
            <a:prstGeom prst="rect">
              <a:avLst/>
            </a:prstGeom>
          </p:spPr>
        </p:pic>
        <p:pic>
          <p:nvPicPr>
            <p:cNvPr id="20" name="Picture 19" descr="Logo, company name&#10;&#10;Description automatically generated">
              <a:extLst>
                <a:ext uri="{FF2B5EF4-FFF2-40B4-BE49-F238E27FC236}">
                  <a16:creationId xmlns:a16="http://schemas.microsoft.com/office/drawing/2014/main" id="{BAEC61BC-C74D-9322-5BDA-AAC5A2A2B41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1392" y="3461656"/>
              <a:ext cx="2249216" cy="2249216"/>
            </a:xfrm>
            <a:prstGeom prst="rect">
              <a:avLst/>
            </a:prstGeom>
          </p:spPr>
        </p:pic>
        <p:pic>
          <p:nvPicPr>
            <p:cNvPr id="22" name="Picture 21" descr="A yellow circle with black text&#10;&#10;Description automatically generated with medium confidence">
              <a:extLst>
                <a:ext uri="{FF2B5EF4-FFF2-40B4-BE49-F238E27FC236}">
                  <a16:creationId xmlns:a16="http://schemas.microsoft.com/office/drawing/2014/main" id="{32339D65-DCEC-9280-ED27-6AD43605B79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1791" y="1747927"/>
              <a:ext cx="1648418" cy="1648418"/>
            </a:xfrm>
            <a:prstGeom prst="rect">
              <a:avLst/>
            </a:prstGeom>
          </p:spPr>
        </p:pic>
        <p:pic>
          <p:nvPicPr>
            <p:cNvPr id="24" name="Picture 23" descr="Shape&#10;&#10;Description automatically generated with low confidence">
              <a:extLst>
                <a:ext uri="{FF2B5EF4-FFF2-40B4-BE49-F238E27FC236}">
                  <a16:creationId xmlns:a16="http://schemas.microsoft.com/office/drawing/2014/main" id="{349F2FB7-E487-EA12-94BA-CFCEBC4EDBC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8978" y="4149126"/>
              <a:ext cx="2520829" cy="874276"/>
            </a:xfrm>
            <a:prstGeom prst="rect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C356AAD-DA10-5761-6273-D803C807AC2D}"/>
                </a:ext>
              </a:extLst>
            </p:cNvPr>
            <p:cNvSpPr txBox="1"/>
            <p:nvPr userDrawn="1"/>
          </p:nvSpPr>
          <p:spPr>
            <a:xfrm>
              <a:off x="10594768" y="1496324"/>
              <a:ext cx="4165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*</a:t>
              </a: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7539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tuit Photos gratuites de bâtiments, citadin, espagne Photos">
            <a:extLst>
              <a:ext uri="{FF2B5EF4-FFF2-40B4-BE49-F238E27FC236}">
                <a16:creationId xmlns:a16="http://schemas.microsoft.com/office/drawing/2014/main" id="{57709E0B-7498-0A3D-2690-3E0325F4825C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73"/>
          <a:stretch/>
        </p:blipFill>
        <p:spPr bwMode="auto">
          <a:xfrm>
            <a:off x="-2" y="0"/>
            <a:ext cx="12192000" cy="5819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1B6BF86-7475-FE95-49AE-9602626F3292}"/>
              </a:ext>
            </a:extLst>
          </p:cNvPr>
          <p:cNvSpPr/>
          <p:nvPr userDrawn="1"/>
        </p:nvSpPr>
        <p:spPr>
          <a:xfrm>
            <a:off x="0" y="0"/>
            <a:ext cx="12192000" cy="6858001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50000"/>
                </a:schemeClr>
              </a:gs>
              <a:gs pos="66000">
                <a:schemeClr val="tx2"/>
              </a:gs>
              <a:gs pos="100000">
                <a:schemeClr val="tx2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768885F1-8CD5-4783-7C22-E4CEEA54AB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2" y="5963921"/>
            <a:ext cx="2912122" cy="610948"/>
          </a:xfrm>
          <a:prstGeom prst="rect">
            <a:avLst/>
          </a:prstGeom>
        </p:spPr>
      </p:pic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8E1B9D3E-4618-7459-A186-7056690B2ED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45" y="2287101"/>
            <a:ext cx="5597810" cy="210641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8DCFE5F-62D7-85A9-E9AA-963F8EB4CC8D}"/>
              </a:ext>
            </a:extLst>
          </p:cNvPr>
          <p:cNvSpPr txBox="1"/>
          <p:nvPr userDrawn="1"/>
        </p:nvSpPr>
        <p:spPr>
          <a:xfrm>
            <a:off x="5456583" y="5853896"/>
            <a:ext cx="58972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Funded by the European Union. Views and opinions expressed are however those of the author(s) only and do not necessarily reflect those of the European Union or the EU research &amp; innovation framework programme – Horizon Europe. Neither the European Union nor the granting authority can be held responsible for them.</a:t>
            </a:r>
          </a:p>
        </p:txBody>
      </p:sp>
      <p:pic>
        <p:nvPicPr>
          <p:cNvPr id="26" name="Graphic 25" descr="Envelope">
            <a:extLst>
              <a:ext uri="{FF2B5EF4-FFF2-40B4-BE49-F238E27FC236}">
                <a16:creationId xmlns:a16="http://schemas.microsoft.com/office/drawing/2014/main" id="{28D84E5A-9F9F-ABCE-44D1-35F04D3AA189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80907" y="4230931"/>
            <a:ext cx="555575" cy="555575"/>
          </a:xfrm>
          <a:prstGeom prst="rect">
            <a:avLst/>
          </a:prstGeom>
        </p:spPr>
      </p:pic>
      <p:pic>
        <p:nvPicPr>
          <p:cNvPr id="27" name="Graphic 26" descr="User">
            <a:extLst>
              <a:ext uri="{FF2B5EF4-FFF2-40B4-BE49-F238E27FC236}">
                <a16:creationId xmlns:a16="http://schemas.microsoft.com/office/drawing/2014/main" id="{974EEAC3-4E82-FC7D-39CC-5C94957801BD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88337" y="2165651"/>
            <a:ext cx="555574" cy="555574"/>
          </a:xfrm>
          <a:prstGeom prst="rect">
            <a:avLst/>
          </a:prstGeom>
        </p:spPr>
      </p:pic>
      <p:pic>
        <p:nvPicPr>
          <p:cNvPr id="28" name="Graphic 27" descr="Schoolhouse with solid fill">
            <a:extLst>
              <a:ext uri="{FF2B5EF4-FFF2-40B4-BE49-F238E27FC236}">
                <a16:creationId xmlns:a16="http://schemas.microsoft.com/office/drawing/2014/main" id="{1C385BDA-E633-5FE4-B82B-95B6BE2B6A25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584261" y="3091546"/>
            <a:ext cx="723708" cy="723708"/>
          </a:xfrm>
          <a:prstGeom prst="rect">
            <a:avLst/>
          </a:prstGeom>
        </p:spPr>
      </p:pic>
      <p:sp>
        <p:nvSpPr>
          <p:cNvPr id="30" name="Text Placeholder 20">
            <a:extLst>
              <a:ext uri="{FF2B5EF4-FFF2-40B4-BE49-F238E27FC236}">
                <a16:creationId xmlns:a16="http://schemas.microsoft.com/office/drawing/2014/main" id="{93F74C6D-3B8B-704E-E7D7-7DC5A94F4F8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577960" y="3098333"/>
            <a:ext cx="3889268" cy="852500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Organisation</a:t>
            </a:r>
          </a:p>
        </p:txBody>
      </p:sp>
      <p:sp>
        <p:nvSpPr>
          <p:cNvPr id="31" name="Text Placeholder 20">
            <a:extLst>
              <a:ext uri="{FF2B5EF4-FFF2-40B4-BE49-F238E27FC236}">
                <a16:creationId xmlns:a16="http://schemas.microsoft.com/office/drawing/2014/main" id="{5E7F758C-294D-C8C7-B377-777426EAA23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77959" y="4095453"/>
            <a:ext cx="3874949" cy="852500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Email</a:t>
            </a:r>
          </a:p>
        </p:txBody>
      </p:sp>
      <p:sp>
        <p:nvSpPr>
          <p:cNvPr id="32" name="Text Placeholder 20">
            <a:extLst>
              <a:ext uri="{FF2B5EF4-FFF2-40B4-BE49-F238E27FC236}">
                <a16:creationId xmlns:a16="http://schemas.microsoft.com/office/drawing/2014/main" id="{4FC8C57C-C842-98D3-2154-753D375C74C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77959" y="2102150"/>
            <a:ext cx="3874949" cy="852500"/>
          </a:xfrm>
        </p:spPr>
        <p:txBody>
          <a:bodyPr anchor="ctr">
            <a:norm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Name</a:t>
            </a:r>
          </a:p>
        </p:txBody>
      </p:sp>
    </p:spTree>
    <p:extLst>
      <p:ext uri="{BB962C8B-B14F-4D97-AF65-F5344CB8AC3E}">
        <p14:creationId xmlns:p14="http://schemas.microsoft.com/office/powerpoint/2010/main" val="3453284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076ACE-8155-4B51-BF3D-027DE1332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Title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2071F2-5559-78A2-05DC-CA1FF7FA4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3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5" r:id="rId2"/>
    <p:sldLayoutId id="2147483715" r:id="rId3"/>
    <p:sldLayoutId id="2147483716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4" r:id="rId11"/>
    <p:sldLayoutId id="2147483717" r:id="rId12"/>
    <p:sldLayoutId id="2147483718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Candara" panose="020E0502030303020204" pitchFamily="34" charset="0"/>
          <a:ea typeface="+mj-ea"/>
          <a:cs typeface="Segoe UI" panose="020B05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Bahnschrift" panose="020B0502040204020203" pitchFamily="34" charset="0"/>
          <a:ea typeface="+mn-ea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Bahnschrift" panose="020B0502040204020203" pitchFamily="34" charset="0"/>
          <a:ea typeface="+mn-ea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Bahnschrift" panose="020B0502040204020203" pitchFamily="34" charset="0"/>
          <a:ea typeface="+mn-ea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Bahnschrift" panose="020B0502040204020203" pitchFamily="34" charset="0"/>
          <a:ea typeface="+mn-ea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F41AE8C-4A58-582C-EA26-518D70CD5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551" y="453832"/>
            <a:ext cx="8545512" cy="861952"/>
          </a:xfrm>
        </p:spPr>
        <p:txBody>
          <a:bodyPr>
            <a:normAutofit/>
          </a:bodyPr>
          <a:lstStyle/>
          <a:p>
            <a:r>
              <a:rPr lang="en-GB" dirty="0"/>
              <a:t>WP1</a:t>
            </a:r>
            <a:r>
              <a:rPr lang="en-US" dirty="0"/>
              <a:t> Open Mission Platform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B3DCF1-25A8-5AC9-9DE9-AD7F0102534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EUROCITIES, LGI</a:t>
            </a: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584DA894-EAA6-B163-7CAC-900888238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4551" y="2023008"/>
            <a:ext cx="11179809" cy="483499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UTMC WP1 monthly meeting every first Wednesday on </a:t>
            </a:r>
            <a:r>
              <a:rPr lang="en-US" dirty="0" err="1" smtClean="0">
                <a:solidFill>
                  <a:schemeClr val="accent1">
                    <a:lumMod val="50000"/>
                  </a:schemeClr>
                </a:solidFill>
              </a:rPr>
              <a:t>utmc.app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 requirements</a:t>
            </a:r>
          </a:p>
          <a:p>
            <a:pPr lvl="1"/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1. NOV23</a:t>
            </a:r>
          </a:p>
          <a:p>
            <a:pPr lvl="1"/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6. DEC23</a:t>
            </a:r>
          </a:p>
          <a:p>
            <a:pPr lvl="1"/>
            <a:endParaRPr lang="de-DE" dirty="0" smtClean="0">
              <a:solidFill>
                <a:srgbClr val="595959"/>
              </a:solidFill>
            </a:endParaRPr>
          </a:p>
          <a:p>
            <a:pPr marL="457200" lvl="1" indent="0">
              <a:buNone/>
            </a:pPr>
            <a:endParaRPr lang="de-DE" dirty="0">
              <a:solidFill>
                <a:srgbClr val="595959"/>
              </a:solidFill>
            </a:endParaRPr>
          </a:p>
          <a:p>
            <a:pPr marL="0" indent="0">
              <a:buNone/>
            </a:pPr>
            <a:r>
              <a:rPr lang="en-GB" i="1" dirty="0" smtClean="0"/>
              <a:t>!D1.3 </a:t>
            </a:r>
            <a:r>
              <a:rPr lang="en-GB" i="1" dirty="0"/>
              <a:t>Platform operations manual </a:t>
            </a:r>
            <a:r>
              <a:rPr lang="en-GB" i="1" dirty="0" smtClean="0"/>
              <a:t>EUROCITIES </a:t>
            </a:r>
            <a:r>
              <a:rPr lang="en-GB" i="1" dirty="0" smtClean="0"/>
              <a:t>M12/NOV23!</a:t>
            </a:r>
            <a:endParaRPr lang="en-GB" i="1" dirty="0" smtClean="0"/>
          </a:p>
          <a:p>
            <a:pPr marL="0" indent="0">
              <a:buNone/>
            </a:pPr>
            <a:r>
              <a:rPr lang="en-GB" i="1" dirty="0" smtClean="0"/>
              <a:t>!D1.2 </a:t>
            </a:r>
            <a:r>
              <a:rPr lang="en-GB" i="1" dirty="0" smtClean="0"/>
              <a:t>UTMC Platform LGI </a:t>
            </a:r>
            <a:r>
              <a:rPr lang="en-GB" i="1" dirty="0" smtClean="0"/>
              <a:t>M15/FEB23!</a:t>
            </a:r>
            <a:endParaRPr lang="en-GB" i="1" dirty="0"/>
          </a:p>
          <a:p>
            <a:endParaRPr lang="de-DE" dirty="0" smtClean="0"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00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FF0DAF2-C7C5-056E-A1A6-0E23BD3702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37522"/>
            <a:ext cx="11037570" cy="422204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TAP </a:t>
            </a: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Transformative Actions </a:t>
            </a: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Program </a:t>
            </a: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online </a:t>
            </a: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</a:rPr>
              <a:t>marketplace </a:t>
            </a: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on 22 </a:t>
            </a: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</a:rPr>
              <a:t>November </a:t>
            </a: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2023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 Suggestion: WP2/3 Working Group Meeting with C40/</a:t>
            </a:r>
            <a:r>
              <a:rPr lang="en-GB" sz="2000" dirty="0" err="1" smtClean="0">
                <a:solidFill>
                  <a:schemeClr val="accent1">
                    <a:lumMod val="50000"/>
                  </a:schemeClr>
                </a:solidFill>
              </a:rPr>
              <a:t>GCoM</a:t>
            </a: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, ICLEI WS, </a:t>
            </a:r>
            <a:r>
              <a:rPr lang="en-GB" sz="2000" dirty="0" err="1" smtClean="0">
                <a:solidFill>
                  <a:schemeClr val="accent1">
                    <a:lumMod val="50000"/>
                  </a:schemeClr>
                </a:solidFill>
              </a:rPr>
              <a:t>ENoLL</a:t>
            </a: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, and FFG </a:t>
            </a:r>
          </a:p>
          <a:p>
            <a:pPr marL="0" indent="0">
              <a:buNone/>
            </a:pP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in </a:t>
            </a: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(23-30) </a:t>
            </a: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NOV23</a:t>
            </a:r>
          </a:p>
          <a:p>
            <a:pPr marL="0" indent="0">
              <a:buNone/>
            </a:pP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including Task </a:t>
            </a: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3.2 Global Advocacy 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lvl="2">
              <a:buFont typeface="Wingdings,Sans-Serif" panose="020B0604020202020204" pitchFamily="34" charset="0"/>
              <a:buChar char="Ø"/>
            </a:pPr>
            <a:endParaRPr lang="en-GB" sz="1700" dirty="0">
              <a:solidFill>
                <a:srgbClr val="A6A6A6"/>
              </a:solidFill>
            </a:endParaRPr>
          </a:p>
          <a:p>
            <a:pPr lvl="1"/>
            <a:endParaRPr lang="en-GB" b="1" dirty="0">
              <a:solidFill>
                <a:srgbClr val="A6A6A6"/>
              </a:solidFill>
            </a:endParaRPr>
          </a:p>
          <a:p>
            <a:endParaRPr lang="en-GB" dirty="0">
              <a:solidFill>
                <a:srgbClr val="595959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F41AE8C-4A58-582C-EA26-518D70CD5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WP2 F&amp;F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B3DCF1-25A8-5AC9-9DE9-AD7F0102534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C40/</a:t>
            </a:r>
            <a:r>
              <a:rPr lang="en-GB" dirty="0" err="1"/>
              <a:t>GCoM</a:t>
            </a:r>
            <a:r>
              <a:rPr lang="en-GB" dirty="0"/>
              <a:t> and ICLEI WS</a:t>
            </a:r>
          </a:p>
        </p:txBody>
      </p:sp>
    </p:spTree>
    <p:extLst>
      <p:ext uri="{BB962C8B-B14F-4D97-AF65-F5344CB8AC3E}">
        <p14:creationId xmlns:p14="http://schemas.microsoft.com/office/powerpoint/2010/main" val="282545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DE70F90-1FF6-388B-AB75-2296A5D922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5361"/>
            <a:ext cx="11353800" cy="508263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/>
              <a:t>Task </a:t>
            </a:r>
            <a:r>
              <a:rPr lang="en-GB" sz="2000" dirty="0" smtClean="0"/>
              <a:t>3.4 </a:t>
            </a:r>
            <a:r>
              <a:rPr lang="en-GB" sz="2000" dirty="0"/>
              <a:t>Practical city-to-city knowledge exchange on climate neutrality and net-zero pathway implementation (Lead: </a:t>
            </a:r>
            <a:r>
              <a:rPr lang="en-GB" sz="2000" dirty="0" smtClean="0"/>
              <a:t>ICLEI EURO</a:t>
            </a:r>
            <a:r>
              <a:rPr lang="en-GB" sz="2000" dirty="0"/>
              <a:t>, Contributors: ICLEI WS, </a:t>
            </a:r>
            <a:r>
              <a:rPr lang="en-GB" sz="2000" dirty="0" err="1"/>
              <a:t>Eurocities</a:t>
            </a:r>
            <a:r>
              <a:rPr lang="en-GB" sz="2000" dirty="0"/>
              <a:t>, </a:t>
            </a:r>
            <a:r>
              <a:rPr lang="en-GB" sz="2000" dirty="0" err="1"/>
              <a:t>ENoLL</a:t>
            </a:r>
            <a:r>
              <a:rPr lang="en-GB" sz="2000" dirty="0"/>
              <a:t>, C40/</a:t>
            </a:r>
            <a:r>
              <a:rPr lang="en-GB" sz="2000" dirty="0" err="1"/>
              <a:t>GCoM</a:t>
            </a:r>
            <a:r>
              <a:rPr lang="en-GB" sz="2000" dirty="0"/>
              <a:t>) </a:t>
            </a:r>
            <a:r>
              <a:rPr lang="en-GB" sz="2000" dirty="0" smtClean="0"/>
              <a:t>M3-M36</a:t>
            </a:r>
            <a:endParaRPr lang="de-DE" dirty="0"/>
          </a:p>
          <a:p>
            <a:pPr>
              <a:buFont typeface="Wingdings" panose="05000000000000000000" pitchFamily="2" charset="2"/>
              <a:buChar char="ü"/>
            </a:pPr>
            <a:r>
              <a:rPr lang="de-DE" sz="2000" dirty="0" smtClean="0">
                <a:solidFill>
                  <a:schemeClr val="accent1">
                    <a:lumMod val="50000"/>
                  </a:schemeClr>
                </a:solidFill>
              </a:rPr>
              <a:t>First </a:t>
            </a: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Practical </a:t>
            </a: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P2P Knowledge Exchange on </a:t>
            </a: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19 </a:t>
            </a:r>
            <a:r>
              <a:rPr lang="en-GB" sz="2000" b="1" dirty="0">
                <a:solidFill>
                  <a:schemeClr val="accent1">
                    <a:lumMod val="50000"/>
                  </a:schemeClr>
                </a:solidFill>
              </a:rPr>
              <a:t>October 2023 </a:t>
            </a:r>
            <a:r>
              <a:rPr lang="en-GB" sz="2000" b="1" dirty="0" smtClean="0">
                <a:solidFill>
                  <a:schemeClr val="accent1">
                    <a:lumMod val="50000"/>
                  </a:schemeClr>
                </a:solidFill>
              </a:rPr>
              <a:t>(10-11 am, 4-5 pm) highlighting Mannheim city</a:t>
            </a:r>
          </a:p>
          <a:p>
            <a:pPr>
              <a:buFont typeface="Wingdings" panose="05000000000000000000" pitchFamily="2" charset="2"/>
              <a:buChar char="ü"/>
            </a:pPr>
            <a:endParaRPr lang="en-GB" sz="20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 Suggestion: Task </a:t>
            </a: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3.5 </a:t>
            </a: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Taskforce for Capacity </a:t>
            </a: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building and mobilisation of urban stakeholders towards climate </a:t>
            </a: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neutrality FFG</a:t>
            </a: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GB" sz="2000" dirty="0" err="1" smtClean="0">
                <a:solidFill>
                  <a:schemeClr val="accent1">
                    <a:lumMod val="50000"/>
                  </a:schemeClr>
                </a:solidFill>
              </a:rPr>
              <a:t>ENoLL</a:t>
            </a: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ICLEI</a:t>
            </a: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 EUROPE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Suggestion: Brainstorming/discussion on other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spaces/meetings to rethink 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the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focus of the 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project: refocus/reshape/reprioritization?!</a:t>
            </a:r>
            <a:endParaRPr lang="en-GB" sz="26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GB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BFFEB13-226E-C4A2-3E04-A77C68183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WP3 Global Exchange 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85E249-AFA0-DDA6-588C-F31F464EBBF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ICLEI EUROPE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14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966AB05-D6CD-1E4C-8E3F-C987FC0B3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WP4 Visibility 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80B659-071B-3AB9-E6FE-5246F794BE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1450955"/>
            <a:ext cx="10823369" cy="852858"/>
          </a:xfrm>
        </p:spPr>
        <p:txBody>
          <a:bodyPr>
            <a:normAutofit lnSpcReduction="10000"/>
          </a:bodyPr>
          <a:lstStyle/>
          <a:p>
            <a:r>
              <a:rPr lang="en-GB" dirty="0" err="1"/>
              <a:t>ENoLL</a:t>
            </a:r>
            <a:r>
              <a:rPr lang="en-GB" dirty="0"/>
              <a:t>, </a:t>
            </a:r>
            <a:r>
              <a:rPr lang="en-GB" dirty="0" smtClean="0"/>
              <a:t>FFG</a:t>
            </a:r>
          </a:p>
          <a:p>
            <a:endParaRPr lang="en-GB" dirty="0" smtClean="0"/>
          </a:p>
          <a:p>
            <a:r>
              <a:rPr lang="en-GB" dirty="0"/>
              <a:t>https://utmc.app/event-74</a:t>
            </a:r>
          </a:p>
        </p:txBody>
      </p:sp>
      <p:pic>
        <p:nvPicPr>
          <p:cNvPr id="5" name="Bildplatzhalter 4" descr="UTMC_regional event_Barcelona_invitation.docx - Word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48613" y="2608447"/>
            <a:ext cx="5366026" cy="4076910"/>
          </a:xfrm>
        </p:spPr>
      </p:pic>
    </p:spTree>
    <p:extLst>
      <p:ext uri="{BB962C8B-B14F-4D97-AF65-F5344CB8AC3E}">
        <p14:creationId xmlns:p14="http://schemas.microsoft.com/office/powerpoint/2010/main" val="86627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platzhalter 4" descr="UTMC_regional event_Barcelona_draft agenda_1910.pdf - Adobe Acrobat Reader DC (32-bit)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90587" y="211882"/>
            <a:ext cx="6187546" cy="4326252"/>
          </a:xfrm>
          <a:prstGeom prst="rect">
            <a:avLst/>
          </a:prstGeom>
        </p:spPr>
      </p:pic>
      <p:pic>
        <p:nvPicPr>
          <p:cNvPr id="9" name="Bildplatzhalter 4" descr="UTMC_First regional event_Concept V8_1910.docx - Wor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05929" y="3018934"/>
            <a:ext cx="6338363" cy="3839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81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platzhalter 4" descr="UTMC_First regional event_Concept V8_1910.docx - Wor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9201" y="1574428"/>
            <a:ext cx="5757332" cy="4210422"/>
          </a:xfrm>
          <a:prstGeom prst="rect">
            <a:avLst/>
          </a:prstGeom>
        </p:spPr>
      </p:pic>
      <p:pic>
        <p:nvPicPr>
          <p:cNvPr id="5" name="Bildplatzhalter 4" descr="UTMC_First regional event_Concept V8_1910.docx - Wor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97179" y="4897438"/>
            <a:ext cx="7269761" cy="157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96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FF0DAF2-C7C5-056E-A1A6-0E23BD3702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918254"/>
            <a:ext cx="10609613" cy="4341314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US" sz="2600" dirty="0" smtClean="0"/>
              <a:t>Task 5.3 Internal communication</a:t>
            </a:r>
          </a:p>
          <a:p>
            <a:pPr marL="0" indent="0">
              <a:buNone/>
            </a:pPr>
            <a:endParaRPr lang="en-US" b="1" dirty="0" smtClean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 Physical meeting (1,5 days) in JAN24 in BRX (FFG shared premises TBC)</a:t>
            </a:r>
          </a:p>
          <a:p>
            <a:pPr marL="0" indent="0">
              <a:buNone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A:16-17.01 </a:t>
            </a:r>
            <a:r>
              <a:rPr lang="en-US" sz="2000" dirty="0" smtClean="0">
                <a:solidFill>
                  <a:schemeClr val="accent2">
                    <a:lumMod val="90000"/>
                    <a:lumOff val="10000"/>
                  </a:schemeClr>
                </a:solidFill>
              </a:rPr>
              <a:t>Elli, FFG;</a:t>
            </a:r>
          </a:p>
          <a:p>
            <a:pPr marL="0" indent="0">
              <a:buNone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B:23-24.01 </a:t>
            </a:r>
            <a:r>
              <a:rPr lang="en-US" sz="2000" dirty="0" smtClean="0">
                <a:solidFill>
                  <a:schemeClr val="accent2">
                    <a:lumMod val="90000"/>
                    <a:lumOff val="10000"/>
                  </a:schemeClr>
                </a:solidFill>
              </a:rPr>
              <a:t>Karel, </a:t>
            </a:r>
            <a:r>
              <a:rPr lang="en-US" sz="2000" dirty="0" err="1" smtClean="0">
                <a:solidFill>
                  <a:schemeClr val="accent2">
                    <a:lumMod val="90000"/>
                    <a:lumOff val="10000"/>
                  </a:schemeClr>
                </a:solidFill>
              </a:rPr>
              <a:t>Eurocities</a:t>
            </a:r>
            <a:r>
              <a:rPr lang="en-US" sz="2000" dirty="0">
                <a:solidFill>
                  <a:schemeClr val="accent2">
                    <a:lumMod val="90000"/>
                    <a:lumOff val="10000"/>
                  </a:schemeClr>
                </a:solidFill>
              </a:rPr>
              <a:t>;</a:t>
            </a:r>
            <a:r>
              <a:rPr lang="en-US" sz="2000" dirty="0" smtClean="0">
                <a:solidFill>
                  <a:schemeClr val="accent2">
                    <a:lumMod val="90000"/>
                    <a:lumOff val="10000"/>
                  </a:schemeClr>
                </a:solidFill>
              </a:rPr>
              <a:t> Elli, FFG; </a:t>
            </a:r>
          </a:p>
          <a:p>
            <a:pPr marL="0" indent="0">
              <a:buNone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C:25-26.01 </a:t>
            </a:r>
            <a:r>
              <a:rPr lang="en-US" sz="2000" dirty="0" smtClean="0">
                <a:solidFill>
                  <a:schemeClr val="accent2">
                    <a:lumMod val="90000"/>
                    <a:lumOff val="10000"/>
                  </a:schemeClr>
                </a:solidFill>
              </a:rPr>
              <a:t>Karel, </a:t>
            </a:r>
            <a:r>
              <a:rPr lang="en-US" sz="2000" dirty="0" err="1" smtClean="0">
                <a:solidFill>
                  <a:schemeClr val="accent2">
                    <a:lumMod val="90000"/>
                    <a:lumOff val="10000"/>
                  </a:schemeClr>
                </a:solidFill>
              </a:rPr>
              <a:t>Eurocities</a:t>
            </a:r>
            <a:r>
              <a:rPr lang="en-US" sz="2000" dirty="0" smtClean="0">
                <a:solidFill>
                  <a:schemeClr val="accent2">
                    <a:lumMod val="90000"/>
                    <a:lumOff val="10000"/>
                  </a:schemeClr>
                </a:solidFill>
              </a:rPr>
              <a:t>; Elli, FFG;</a:t>
            </a:r>
          </a:p>
          <a:p>
            <a:pPr marL="0" indent="0">
              <a:buNone/>
            </a:pPr>
            <a:endParaRPr lang="en-US" sz="2000" dirty="0" smtClean="0">
              <a:solidFill>
                <a:schemeClr val="accent2">
                  <a:lumMod val="90000"/>
                  <a:lumOff val="10000"/>
                </a:schemeClr>
              </a:solidFill>
            </a:endParaRPr>
          </a:p>
          <a:p>
            <a:pPr marL="0" indent="0">
              <a:buNone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Suggestion: interactive WP working groups </a:t>
            </a:r>
          </a:p>
          <a:p>
            <a:pPr marL="0" indent="0">
              <a:buNone/>
            </a:pP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First day: WP1-4: 1,5 hours each interactive (09-12, 13-16)</a:t>
            </a:r>
          </a:p>
          <a:p>
            <a:pPr marL="0" indent="0">
              <a:buNone/>
            </a:pP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Second day incl. EC: WP1-4 wrap-up and WP5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(9-12)</a:t>
            </a:r>
            <a:endParaRPr lang="en-US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!Informal </a:t>
            </a: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technical and financial reporting </a:t>
            </a: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M1/DEC22-M12/NOV23! Template to be sent!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F41AE8C-4A58-582C-EA26-518D70CD5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WP5 PM </a:t>
            </a:r>
            <a:r>
              <a:rPr lang="en-US" dirty="0"/>
              <a:t> </a:t>
            </a:r>
            <a:endParaRPr lang="en-GB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FFG</a:t>
            </a:r>
          </a:p>
        </p:txBody>
      </p:sp>
    </p:spTree>
    <p:extLst>
      <p:ext uri="{BB962C8B-B14F-4D97-AF65-F5344CB8AC3E}">
        <p14:creationId xmlns:p14="http://schemas.microsoft.com/office/powerpoint/2010/main" val="424295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705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IS PowerPoint Slides">
  <a:themeElements>
    <a:clrScheme name="UTMC colours">
      <a:dk1>
        <a:srgbClr val="000000"/>
      </a:dk1>
      <a:lt1>
        <a:srgbClr val="FFFFFF"/>
      </a:lt1>
      <a:dk2>
        <a:srgbClr val="275D5D"/>
      </a:dk2>
      <a:lt2>
        <a:srgbClr val="E7E6E6"/>
      </a:lt2>
      <a:accent1>
        <a:srgbClr val="95C565"/>
      </a:accent1>
      <a:accent2>
        <a:srgbClr val="052E59"/>
      </a:accent2>
      <a:accent3>
        <a:srgbClr val="25C0E4"/>
      </a:accent3>
      <a:accent4>
        <a:srgbClr val="A6AE9C"/>
      </a:accent4>
      <a:accent5>
        <a:srgbClr val="F4991C"/>
      </a:accent5>
      <a:accent6>
        <a:srgbClr val="FFDC48"/>
      </a:accent6>
      <a:hlink>
        <a:srgbClr val="00B0F0"/>
      </a:hlink>
      <a:folHlink>
        <a:srgbClr val="052E5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31ACFC6AA9ED44187BA2D5EAA42D675" ma:contentTypeVersion="15" ma:contentTypeDescription="Ein neues Dokument erstellen." ma:contentTypeScope="" ma:versionID="3c3e7e5fcacf78a2cdfe93b14dac9a83">
  <xsd:schema xmlns:xsd="http://www.w3.org/2001/XMLSchema" xmlns:xs="http://www.w3.org/2001/XMLSchema" xmlns:p="http://schemas.microsoft.com/office/2006/metadata/properties" xmlns:ns2="2bc33765-3e6b-4ddb-a189-788abe64cda8" xmlns:ns3="407bb280-f567-44b1-9fb3-3a9fc1332876" targetNamespace="http://schemas.microsoft.com/office/2006/metadata/properties" ma:root="true" ma:fieldsID="6707bfb757f7a0570577ae00400b94eb" ns2:_="" ns3:_="">
    <xsd:import namespace="2bc33765-3e6b-4ddb-a189-788abe64cda8"/>
    <xsd:import namespace="407bb280-f567-44b1-9fb3-3a9fc133287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Comment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c33765-3e6b-4ddb-a189-788abe64cda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Comments" ma:index="14" nillable="true" ma:displayName="Comments" ma:format="Dropdown" ma:internalName="Comments">
      <xsd:simpleType>
        <xsd:restriction base="dms:Text">
          <xsd:maxLength value="255"/>
        </xsd:restriction>
      </xsd:simpleType>
    </xsd:element>
    <xsd:element name="lcf76f155ced4ddcb4097134ff3c332f" ma:index="16" nillable="true" ma:taxonomy="true" ma:internalName="lcf76f155ced4ddcb4097134ff3c332f" ma:taxonomyFieldName="MediaServiceImageTags" ma:displayName="Bildmarkierungen" ma:readOnly="false" ma:fieldId="{5cf76f15-5ced-4ddc-b409-7134ff3c332f}" ma:taxonomyMulti="true" ma:sspId="8335bc64-1427-47ab-b0d8-f33da0f649c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7bb280-f567-44b1-9fb3-3a9fc1332876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7" nillable="true" ma:displayName="Taxonomy Catch All Column" ma:hidden="true" ma:list="{a43f0825-074e-45e8-a3af-a0fe06a84cba}" ma:internalName="TaxCatchAll" ma:showField="CatchAllData" ma:web="407bb280-f567-44b1-9fb3-3a9fc133287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omments xmlns="2bc33765-3e6b-4ddb-a189-788abe64cda8" xsi:nil="true"/>
    <lcf76f155ced4ddcb4097134ff3c332f xmlns="2bc33765-3e6b-4ddb-a189-788abe64cda8">
      <Terms xmlns="http://schemas.microsoft.com/office/infopath/2007/PartnerControls"/>
    </lcf76f155ced4ddcb4097134ff3c332f>
    <TaxCatchAll xmlns="407bb280-f567-44b1-9fb3-3a9fc1332876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B5F52BF-C802-4F50-A574-96ECC0D3CD9A}">
  <ds:schemaRefs>
    <ds:schemaRef ds:uri="2bc33765-3e6b-4ddb-a189-788abe64cda8"/>
    <ds:schemaRef ds:uri="407bb280-f567-44b1-9fb3-3a9fc133287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A60A946-3DF7-42C0-AA96-82264980B35E}">
  <ds:schemaRefs>
    <ds:schemaRef ds:uri="http://schemas.openxmlformats.org/package/2006/metadata/core-properties"/>
    <ds:schemaRef ds:uri="http://www.w3.org/XML/1998/namespace"/>
    <ds:schemaRef ds:uri="http://purl.org/dc/terms/"/>
    <ds:schemaRef ds:uri="http://schemas.microsoft.com/office/2006/documentManagement/types"/>
    <ds:schemaRef ds:uri="407bb280-f567-44b1-9fb3-3a9fc1332876"/>
    <ds:schemaRef ds:uri="http://purl.org/dc/elements/1.1/"/>
    <ds:schemaRef ds:uri="http://purl.org/dc/dcmitype/"/>
    <ds:schemaRef ds:uri="http://schemas.microsoft.com/office/infopath/2007/PartnerControls"/>
    <ds:schemaRef ds:uri="2bc33765-3e6b-4ddb-a189-788abe64cda8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504FBA3B-E68C-4BD8-90DB-19F7DC8AE49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280</Words>
  <Application>Microsoft Office PowerPoint</Application>
  <PresentationFormat>Breitbild</PresentationFormat>
  <Paragraphs>44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6" baseType="lpstr">
      <vt:lpstr>Arial</vt:lpstr>
      <vt:lpstr>Bahnschrift</vt:lpstr>
      <vt:lpstr>Calibri</vt:lpstr>
      <vt:lpstr>Candara</vt:lpstr>
      <vt:lpstr>Segoe UI</vt:lpstr>
      <vt:lpstr>Wingdings</vt:lpstr>
      <vt:lpstr>Wingdings,Sans-Serif</vt:lpstr>
      <vt:lpstr>EIS PowerPoint Slides</vt:lpstr>
      <vt:lpstr>WP1 Open Mission Platform</vt:lpstr>
      <vt:lpstr>WP2 F&amp;F </vt:lpstr>
      <vt:lpstr>WP3 Global Exchange </vt:lpstr>
      <vt:lpstr>WP4 Visibility </vt:lpstr>
      <vt:lpstr>PowerPoint-Präsentation</vt:lpstr>
      <vt:lpstr>PowerPoint-Präsentation</vt:lpstr>
      <vt:lpstr>WP5 PM  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Eddo Joachim Da Silva Rosa</dc:creator>
  <cp:lastModifiedBy>Elli Stepanovic</cp:lastModifiedBy>
  <cp:revision>42</cp:revision>
  <dcterms:created xsi:type="dcterms:W3CDTF">2022-05-25T14:58:04Z</dcterms:created>
  <dcterms:modified xsi:type="dcterms:W3CDTF">2023-10-20T08:30:17Z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0x010100231ACFC6AA9ED44187BA2D5EAA42D675</vt:lpwstr>
  </property>
  <property fmtid="{D5CDD505-2E9C-101B-9397-08002B2CF9AE}" pid="3" name="MediaServiceImageTags">
    <vt:lpwstr/>
  </property>
</Properties>
</file>